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19200" y="2590800"/>
            <a:ext cx="6934200" cy="18620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perspectiveHeroicExtremeRightFacing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11500" b="1" i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wellcome</a:t>
            </a:r>
            <a:endParaRPr lang="en-US" sz="115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506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1 3"/>
          <p:cNvSpPr/>
          <p:nvPr/>
        </p:nvSpPr>
        <p:spPr>
          <a:xfrm>
            <a:off x="1295400" y="76200"/>
            <a:ext cx="6705600" cy="2057400"/>
          </a:xfrm>
          <a:prstGeom prst="irregularSeal1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  <a:p>
            <a:pPr algn="ctr"/>
            <a:r>
              <a:rPr lang="en-US" sz="4800" dirty="0">
                <a:solidFill>
                  <a:prstClr val="white"/>
                </a:solidFill>
              </a:rPr>
              <a:t>pairwork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3124200"/>
            <a:ext cx="7848600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prstClr val="black"/>
                </a:solidFill>
              </a:rPr>
              <a:t>How was Hason Raja’s childhood?</a:t>
            </a:r>
            <a:endParaRPr lang="en-US" sz="40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4384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When was Hason Raja born?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2900065"/>
            <a:ext cx="7096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What is the name of Hason Raja’s volume?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334773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Where did he come from?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289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447800"/>
            <a:ext cx="3533775" cy="2590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05025" y="389840"/>
            <a:ext cx="586740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i="1" dirty="0" smtClean="0"/>
              <a:t>HOMEWORK</a:t>
            </a:r>
            <a:endParaRPr lang="en-US" sz="36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502920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2800" dirty="0" smtClean="0"/>
              <a:t>Write a paragraph about Hason Raja.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7308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miley Face 1"/>
          <p:cNvSpPr/>
          <p:nvPr/>
        </p:nvSpPr>
        <p:spPr>
          <a:xfrm>
            <a:off x="1066800" y="1066800"/>
            <a:ext cx="7315200" cy="3962400"/>
          </a:xfrm>
          <a:prstGeom prst="smileyFace">
            <a:avLst/>
          </a:prstGeom>
          <a:solidFill>
            <a:srgbClr val="FEB80A">
              <a:lumMod val="75000"/>
            </a:srgbClr>
          </a:solidFill>
          <a:ln w="25400" cap="flat" cmpd="sng" algn="ctr">
            <a:noFill/>
            <a:prstDash val="solid"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 w="24500" cmpd="dbl">
                  <a:solidFill>
                    <a:srgbClr val="FEB80A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FEB80A">
                        <a:tint val="10000"/>
                        <a:satMod val="155000"/>
                      </a:srgbClr>
                    </a:gs>
                    <a:gs pos="60000">
                      <a:srgbClr val="FEB80A">
                        <a:tint val="30000"/>
                        <a:satMod val="155000"/>
                      </a:srgbClr>
                    </a:gs>
                    <a:gs pos="100000">
                      <a:srgbClr val="FEB80A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Gill Sans MT"/>
                <a:ea typeface="+mn-ea"/>
                <a:cs typeface="+mn-cs"/>
              </a:rPr>
              <a:t>GOOD  BYE</a:t>
            </a:r>
            <a:endParaRPr kumimoji="0" lang="en-US" sz="4000" b="1" i="0" u="none" strike="noStrike" kern="0" cap="none" spc="0" normalizeH="0" baseline="0" noProof="0" dirty="0">
              <a:ln w="24500" cmpd="dbl">
                <a:solidFill>
                  <a:srgbClr val="FEB80A">
                    <a:shade val="85000"/>
                    <a:satMod val="155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FEB80A">
                      <a:tint val="10000"/>
                      <a:satMod val="155000"/>
                    </a:srgbClr>
                  </a:gs>
                  <a:gs pos="60000">
                    <a:srgbClr val="FEB80A">
                      <a:tint val="30000"/>
                      <a:satMod val="155000"/>
                    </a:srgbClr>
                  </a:gs>
                  <a:gs pos="100000">
                    <a:srgbClr val="FEB80A">
                      <a:tint val="73000"/>
                      <a:satMod val="155000"/>
                    </a:srgb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626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473243"/>
            <a:ext cx="4343400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i="1" dirty="0" smtClean="0">
                <a:solidFill>
                  <a:srgbClr val="0070C0"/>
                </a:solidFill>
              </a:rPr>
              <a:t>IDENTITY</a:t>
            </a:r>
            <a:endParaRPr lang="en-US" sz="6000" i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76200" y="23622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JHUMA PAUL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2823865"/>
            <a:ext cx="2502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Assistant Teacher,English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" y="3193197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Rangchati DAKHIL Madrasa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" y="356252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Kolmakanda, Netrakona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229100" y="2438400"/>
            <a:ext cx="2628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Class: Six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229100" y="296162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English For Today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305300" y="3423285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Lesson- 21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3909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838201"/>
            <a:ext cx="60960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66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i="1" dirty="0" smtClean="0"/>
              <a:t>Lesson Declaration</a:t>
            </a:r>
            <a:endParaRPr lang="en-US" i="1" dirty="0"/>
          </a:p>
        </p:txBody>
      </p:sp>
      <p:sp>
        <p:nvSpPr>
          <p:cNvPr id="3" name="TextBox 2"/>
          <p:cNvSpPr txBox="1"/>
          <p:nvPr/>
        </p:nvSpPr>
        <p:spPr>
          <a:xfrm>
            <a:off x="2286000" y="2286000"/>
            <a:ext cx="495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HASON   RAJA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3276600"/>
            <a:ext cx="6324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The Mystic Bird Of Bangladesh</a:t>
            </a:r>
            <a:r>
              <a:rPr lang="en-US" sz="2400" dirty="0" smtClean="0"/>
              <a:t>	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5830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33400" y="533400"/>
            <a:ext cx="7162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i="1" dirty="0">
                <a:solidFill>
                  <a:schemeClr val="accent3">
                    <a:lumMod val="40000"/>
                    <a:lumOff val="60000"/>
                  </a:schemeClr>
                </a:solidFill>
                <a:ea typeface="+mj-ea"/>
                <a:cs typeface="+mj-cs"/>
              </a:rPr>
              <a:t>Learning outcomes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25146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After completing the lesson the students will be able to :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3135868"/>
            <a:ext cx="37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400" dirty="0" smtClean="0"/>
              <a:t>Read and understand text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3597533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/>
              <a:t>Know meaning from context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4059198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/>
              <a:t>Ask and answer questions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990600" y="4580929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/>
              <a:t>Write paragraph about Hason Raja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6085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ntagon 2"/>
          <p:cNvSpPr/>
          <p:nvPr/>
        </p:nvSpPr>
        <p:spPr>
          <a:xfrm>
            <a:off x="304800" y="228600"/>
            <a:ext cx="3733800" cy="6858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i="1" dirty="0">
                <a:solidFill>
                  <a:prstClr val="black"/>
                </a:solidFill>
                <a:ea typeface="+mj-ea"/>
                <a:cs typeface="+mj-cs"/>
              </a:rPr>
              <a:t>Key word</a:t>
            </a:r>
            <a:endParaRPr lang="en-US" dirty="0"/>
          </a:p>
        </p:txBody>
      </p:sp>
      <p:pic>
        <p:nvPicPr>
          <p:cNvPr id="6" name="Picture 5" descr="m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1633835"/>
            <a:ext cx="4267200" cy="2667000"/>
          </a:xfrm>
          <a:prstGeom prst="rect">
            <a:avLst/>
          </a:prstGeom>
          <a:ln w="28575">
            <a:solidFill>
              <a:sysClr val="windowText" lastClr="00000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5715000" y="7620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PLEASURE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571999" y="5139155"/>
            <a:ext cx="2590800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Delight</a:t>
            </a:r>
            <a:endParaRPr lang="en-US" sz="5400" dirty="0"/>
          </a:p>
        </p:txBody>
      </p:sp>
      <p:sp>
        <p:nvSpPr>
          <p:cNvPr id="15" name="Rectangle 14"/>
          <p:cNvSpPr/>
          <p:nvPr/>
        </p:nvSpPr>
        <p:spPr>
          <a:xfrm flipH="1">
            <a:off x="152400" y="4800600"/>
            <a:ext cx="3352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5400" b="1" dirty="0">
                <a:ln w="19050">
                  <a:solidFill>
                    <a:srgbClr val="1F497D">
                      <a:tint val="1000"/>
                    </a:srgbClr>
                  </a:solidFill>
                  <a:prstDash val="solid"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Meaning</a:t>
            </a:r>
          </a:p>
        </p:txBody>
      </p:sp>
    </p:spTree>
    <p:extLst>
      <p:ext uri="{BB962C8B-B14F-4D97-AF65-F5344CB8AC3E}">
        <p14:creationId xmlns:p14="http://schemas.microsoft.com/office/powerpoint/2010/main" val="184713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2286000"/>
            <a:ext cx="2362200" cy="2447925"/>
          </a:xfrm>
          <a:prstGeom prst="rect">
            <a:avLst/>
          </a:prstGeom>
        </p:spPr>
      </p:pic>
      <p:pic>
        <p:nvPicPr>
          <p:cNvPr id="3" name="Picture 2" descr="h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0" y="2223802"/>
            <a:ext cx="2209800" cy="2438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86000"/>
            <a:ext cx="1981200" cy="2404777"/>
          </a:xfrm>
          <a:prstGeom prst="rect">
            <a:avLst/>
          </a:prstGeom>
          <a:ln>
            <a:solidFill>
              <a:sysClr val="windowText" lastClr="000000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2057400" y="304800"/>
            <a:ext cx="5410200" cy="53340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Look at the picture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1295400"/>
            <a:ext cx="6515100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Do you know who they are?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731520" y="5125105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Shah Abdul Karim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672840" y="5039767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Hason Raja</a:t>
            </a:r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629400" y="5094327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Lalon Shah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262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99" y="2186285"/>
            <a:ext cx="4953000" cy="2743200"/>
          </a:xfrm>
          <a:prstGeom prst="rect">
            <a:avLst/>
          </a:prstGeom>
        </p:spPr>
      </p:pic>
      <p:sp>
        <p:nvSpPr>
          <p:cNvPr id="3" name="Cross 2"/>
          <p:cNvSpPr/>
          <p:nvPr/>
        </p:nvSpPr>
        <p:spPr>
          <a:xfrm>
            <a:off x="228600" y="381000"/>
            <a:ext cx="3048000" cy="1143000"/>
          </a:xfrm>
          <a:prstGeom prst="plu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Keyword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5610225" y="1151007"/>
            <a:ext cx="2819400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Luxury</a:t>
            </a:r>
            <a:endParaRPr lang="en-US" sz="4000" dirty="0"/>
          </a:p>
        </p:txBody>
      </p:sp>
      <p:sp>
        <p:nvSpPr>
          <p:cNvPr id="9" name="Rectangle 8"/>
          <p:cNvSpPr/>
          <p:nvPr/>
        </p:nvSpPr>
        <p:spPr>
          <a:xfrm>
            <a:off x="371452" y="5141892"/>
            <a:ext cx="276229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5400" b="1" i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Meaning</a:t>
            </a:r>
            <a:endParaRPr lang="en-US" sz="54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1600" y="5715000"/>
            <a:ext cx="3352800" cy="83099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Comfort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2341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0140824_1121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2057400"/>
            <a:ext cx="3352800" cy="2057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2819400" y="914400"/>
            <a:ext cx="4191000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i="1" dirty="0" smtClean="0"/>
              <a:t>Reading</a:t>
            </a:r>
            <a:endParaRPr lang="en-US" sz="54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5029200"/>
            <a:ext cx="7315200" cy="70788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Close your book and listen to me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3842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133</Words>
  <Application>Microsoft Office PowerPoint</Application>
  <PresentationFormat>On-screen Show (4:3)</PresentationFormat>
  <Paragraphs>43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Lesson Declaration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Evaluation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 computer</dc:creator>
  <cp:lastModifiedBy>joyanta</cp:lastModifiedBy>
  <cp:revision>38</cp:revision>
  <dcterms:created xsi:type="dcterms:W3CDTF">2006-08-16T00:00:00Z</dcterms:created>
  <dcterms:modified xsi:type="dcterms:W3CDTF">2020-03-14T04:48:55Z</dcterms:modified>
</cp:coreProperties>
</file>