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94" r:id="rId4"/>
    <p:sldId id="295" r:id="rId5"/>
    <p:sldId id="300" r:id="rId6"/>
    <p:sldId id="296" r:id="rId7"/>
    <p:sldId id="280" r:id="rId8"/>
    <p:sldId id="281" r:id="rId9"/>
    <p:sldId id="282" r:id="rId10"/>
    <p:sldId id="284" r:id="rId11"/>
    <p:sldId id="285" r:id="rId12"/>
    <p:sldId id="286" r:id="rId13"/>
    <p:sldId id="297" r:id="rId14"/>
    <p:sldId id="298" r:id="rId15"/>
    <p:sldId id="288" r:id="rId16"/>
    <p:sldId id="289" r:id="rId17"/>
    <p:sldId id="290" r:id="rId18"/>
    <p:sldId id="291" r:id="rId19"/>
    <p:sldId id="293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0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839200" cy="6629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57579" y="2967335"/>
            <a:ext cx="58288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WELCOME</a:t>
            </a:r>
            <a:endParaRPr lang="en-US" sz="96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80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754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Read   the  text  silently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143000"/>
            <a:ext cx="8534400" cy="541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26 March, our Independence Day, is the biggest state festival. The day is celebrated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every year in the country with great enthusiasm and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fervour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. It is a national holiday.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All offices, educational institutions, shops and factories remain closed on this day.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The day begins with 31 gunshots.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Early in the morning the President and the Prime Minister on behalf of the nation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place floral wreaths at the National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Musolium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at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Savar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. Then diplomats, political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parties, social and cultural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organisations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, and freedom fighters pay homage to the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martyrs. People from all walks of life also come there with rallies and processions.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There are several cultural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programmes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throughout the day highlighting the heroic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struggle and sacrifice in 1971.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The country also witness a smartly dressed parade of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defence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forces, border guards,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police,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ansars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and the VDP (Village Defense Party) at the National Parade Ground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near the National Parliament. In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Bangabandhu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Stadium, school children, scouts and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girl guides take part in various displays to entertain thousands of spectators. The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educational institutions also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organise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their individual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programmes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. Sports meets and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tournaments are also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organised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on the day including the exciting boat race in the river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Buriganga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In the evening, all major public buildings are illuminated with </a:t>
            </a: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colourful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lights.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Bangla Academy, Bangladesh </a:t>
            </a:r>
            <a:r>
              <a:rPr lang="en-US" sz="1600" i="1" dirty="0" err="1" smtClean="0">
                <a:solidFill>
                  <a:prstClr val="black"/>
                </a:solidFill>
                <a:latin typeface="TimesNewRomanPS-ItalicMT"/>
              </a:rPr>
              <a:t>Shilpakala</a:t>
            </a:r>
            <a:r>
              <a:rPr lang="en-US" sz="1600" i="1" dirty="0" smtClean="0">
                <a:solidFill>
                  <a:prstClr val="black"/>
                </a:solidFill>
                <a:latin typeface="TimesNewRomanPS-ItalicMT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Academy and other socio-cultural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err="1" smtClean="0">
                <a:solidFill>
                  <a:prstClr val="black"/>
                </a:solidFill>
                <a:latin typeface="TimesNewRomanPSMT"/>
              </a:rPr>
              <a:t>organisations</a:t>
            </a: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 hold cultural functions. Similar functions are also arranged in other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NewRomanPSMT"/>
              </a:rPr>
              <a:t>places in the country</a:t>
            </a:r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82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228600"/>
            <a:ext cx="3810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FF00"/>
                </a:solidFill>
              </a:rPr>
              <a:t>GROUP  WORK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Wave 4"/>
          <p:cNvSpPr/>
          <p:nvPr/>
        </p:nvSpPr>
        <p:spPr>
          <a:xfrm>
            <a:off x="1257300" y="914400"/>
            <a:ext cx="6019800" cy="553873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ANSWER  THE  FOLLOWING  QUESTION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1752600"/>
            <a:ext cx="8610600" cy="4800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1.WHAT  IS  YOUR  DUTY  IN  THE  INDEPENDENCE  DAY.</a:t>
            </a:r>
          </a:p>
          <a:p>
            <a:endParaRPr lang="en-US" sz="3600" i="1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2.WHY  DO  YOU  PAY  HOMAGE  TO  THE  MARTYRS.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3.WHAT  IS  THE  SIGNIFICANCE  OF  INDEPENDENCE  DAY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3124200" y="293077"/>
            <a:ext cx="25908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Evaluation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00090"/>
            <a:ext cx="85344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Choose the best answer.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Our biggest state festival is—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Victory day. 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Shaheed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Dibosh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 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Pahela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Boishakh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   D)Independence Day.                                     </a:t>
            </a:r>
          </a:p>
          <a:p>
            <a:pPr marL="342900" indent="-34290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The day begins with--- 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processions  b) gunshots   C)  singing     d) dancing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national Mausoleum is ------ 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Dhaka university campus  b) 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park.  c) 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d) at medical college 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4. How do the people come at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savar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lnSpc>
                <a:spcPct val="150000"/>
              </a:lnSpc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walking     b) by Rickshaw      C) by bus     d) by launch 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The major public building are decorated with--   </a:t>
            </a:r>
          </a:p>
          <a:p>
            <a:pPr marL="457200" indent="-45720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flowers.  b) papers   C)  papers and flowers     d) colorful lights.   </a:t>
            </a: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en-US" sz="1600" b="1" u="sng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514600" y="479378"/>
            <a:ext cx="4038600" cy="685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Answer  Sheet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143000"/>
            <a:ext cx="4724400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7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3600" dirty="0" smtClean="0"/>
              <a:t>a)  Independence Day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Gunshots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c) At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Savar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By walking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olorful lights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endParaRPr lang="en-US" sz="3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9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828800" y="398585"/>
            <a:ext cx="5181600" cy="12192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Home  Work</a:t>
            </a:r>
            <a:endParaRPr lang="en-US" sz="6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209800"/>
            <a:ext cx="8534400" cy="1981200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Write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about how did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yo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celebrate    the Independence day in your Madrasah.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5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04446" y="381000"/>
            <a:ext cx="8458200" cy="6324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1447800"/>
            <a:ext cx="6248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i="1" dirty="0" smtClean="0">
                <a:solidFill>
                  <a:schemeClr val="tx2">
                    <a:lumMod val="50000"/>
                  </a:schemeClr>
                </a:solidFill>
              </a:rPr>
              <a:t>THANKS</a:t>
            </a:r>
          </a:p>
          <a:p>
            <a:r>
              <a:rPr lang="en-US" sz="11500" b="1" i="1" dirty="0" smtClean="0">
                <a:solidFill>
                  <a:schemeClr val="tx2">
                    <a:lumMod val="50000"/>
                  </a:schemeClr>
                </a:solidFill>
              </a:rPr>
              <a:t>    ALL</a:t>
            </a:r>
            <a:endParaRPr lang="en-US" sz="115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304800"/>
            <a:ext cx="8153400" cy="6400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32004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u="sng" dirty="0" smtClean="0">
                <a:solidFill>
                  <a:srgbClr val="FF0000"/>
                </a:solidFill>
              </a:rPr>
              <a:t>welcome</a:t>
            </a:r>
            <a:endParaRPr lang="en-US" sz="96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1201615"/>
            <a:ext cx="7162800" cy="4953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i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i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382000" cy="655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i="1" u="sng" dirty="0" smtClean="0">
                <a:solidFill>
                  <a:srgbClr val="C00000"/>
                </a:solidFill>
              </a:rPr>
              <a:t>মোঃ নাছির উদ্দিন মনির</a:t>
            </a:r>
          </a:p>
          <a:p>
            <a:pPr algn="ctr"/>
            <a:r>
              <a:rPr lang="bn-BD" sz="6000" b="1" i="1" u="sng" dirty="0" smtClean="0">
                <a:solidFill>
                  <a:srgbClr val="C00000"/>
                </a:solidFill>
              </a:rPr>
              <a:t>সহকারি শিক্ষক</a:t>
            </a:r>
          </a:p>
          <a:p>
            <a:pPr algn="ctr"/>
            <a:r>
              <a:rPr lang="bn-BD" sz="6000" b="1" i="1" u="sng" dirty="0" smtClean="0">
                <a:solidFill>
                  <a:srgbClr val="C00000"/>
                </a:solidFill>
              </a:rPr>
              <a:t>বড়মাছুয়া দাখিল মাদ্রাসা</a:t>
            </a:r>
          </a:p>
          <a:p>
            <a:pPr algn="ctr"/>
            <a:r>
              <a:rPr lang="bn-BD" sz="6000" b="1" i="1" u="sng" dirty="0" smtClean="0">
                <a:solidFill>
                  <a:srgbClr val="C00000"/>
                </a:solidFill>
              </a:rPr>
              <a:t>মঠবাড়িয়া,পিরোজপুর</a:t>
            </a:r>
          </a:p>
          <a:p>
            <a:pPr algn="ctr"/>
            <a:r>
              <a:rPr lang="bn-BD" sz="6000" b="1" i="1" u="sng" dirty="0" smtClean="0">
                <a:solidFill>
                  <a:srgbClr val="C00000"/>
                </a:solidFill>
              </a:rPr>
              <a:t>০১৭২৪৩২৬১৫৪</a:t>
            </a:r>
            <a:endParaRPr lang="en-US" sz="6000" b="1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709246"/>
            <a:ext cx="3276600" cy="548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09246"/>
            <a:ext cx="3609975" cy="56153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6878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55277" y="151778"/>
            <a:ext cx="38100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4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laque 3"/>
          <p:cNvSpPr/>
          <p:nvPr/>
        </p:nvSpPr>
        <p:spPr>
          <a:xfrm>
            <a:off x="228600" y="1600200"/>
            <a:ext cx="5943600" cy="4876800"/>
          </a:xfrm>
          <a:prstGeom prst="plaqu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Presented by</a:t>
            </a:r>
          </a:p>
          <a:p>
            <a:r>
              <a:rPr lang="en-US" sz="3200" dirty="0" err="1" smtClean="0">
                <a:solidFill>
                  <a:srgbClr val="FFFF00"/>
                </a:solidFill>
              </a:rPr>
              <a:t>MD.Nasir</a:t>
            </a:r>
            <a:r>
              <a:rPr lang="en-US" sz="3200" dirty="0" smtClean="0">
                <a:solidFill>
                  <a:srgbClr val="FFFF00"/>
                </a:solidFill>
              </a:rPr>
              <a:t> Ahmed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BA in English B ED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Senior English Teacher</a:t>
            </a:r>
          </a:p>
          <a:p>
            <a:r>
              <a:rPr lang="en-US" sz="3200" dirty="0" err="1" smtClean="0">
                <a:solidFill>
                  <a:srgbClr val="FFFF00"/>
                </a:solidFill>
              </a:rPr>
              <a:t>Baramasua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Dakhil</a:t>
            </a:r>
            <a:r>
              <a:rPr lang="en-US" sz="3200" dirty="0" smtClean="0">
                <a:solidFill>
                  <a:srgbClr val="FFFF00"/>
                </a:solidFill>
              </a:rPr>
              <a:t> Madrasah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29400" y="2133600"/>
            <a:ext cx="2286000" cy="3886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Class Eight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Subject English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For Today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" name="Flowchart: Connector 1"/>
          <p:cNvSpPr/>
          <p:nvPr/>
        </p:nvSpPr>
        <p:spPr>
          <a:xfrm>
            <a:off x="4343400" y="1981200"/>
            <a:ext cx="1524000" cy="2286000"/>
          </a:xfrm>
          <a:prstGeom prst="flowChartConnector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1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imated_Flag_of_Banglades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8041558" cy="634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imated_Flag_of_Banglades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804155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1439" y="1109031"/>
            <a:ext cx="8748269" cy="4495800"/>
            <a:chOff x="170011" y="1143000"/>
            <a:chExt cx="8748269" cy="4495800"/>
          </a:xfrm>
        </p:grpSpPr>
        <p:pic>
          <p:nvPicPr>
            <p:cNvPr id="3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011" y="1143000"/>
              <a:ext cx="3944789" cy="1994264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4" name="Content Placeholder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1143000"/>
              <a:ext cx="4344233" cy="2003545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5" name="Picture 4" descr="Freedom Fighter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318" y="3505200"/>
              <a:ext cx="4003795" cy="2133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6" name="Picture 5" descr="Victory on War.jpeg"/>
            <p:cNvPicPr>
              <a:picLocks noChangeAspect="1"/>
            </p:cNvPicPr>
            <p:nvPr/>
          </p:nvPicPr>
          <p:blipFill>
            <a:blip r:embed="rId5" cstate="print"/>
            <a:srcRect l="14100" t="6373"/>
            <a:stretch>
              <a:fillRect/>
            </a:stretch>
          </p:blipFill>
          <p:spPr>
            <a:xfrm>
              <a:off x="4552320" y="3505200"/>
              <a:ext cx="4365960" cy="2133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7" name="Left-Right Arrow 6"/>
          <p:cNvSpPr/>
          <p:nvPr/>
        </p:nvSpPr>
        <p:spPr>
          <a:xfrm>
            <a:off x="1490849" y="58615"/>
            <a:ext cx="6125158" cy="1050416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Look  at  the  Picture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048" y="6019800"/>
            <a:ext cx="6629400" cy="609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6"/>
                </a:solidFill>
              </a:rPr>
              <a:t>What  is  the  Picture  about?</a:t>
            </a:r>
            <a:endParaRPr lang="en-US" sz="3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08" y="738114"/>
            <a:ext cx="866519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Picture (1)</a:t>
            </a:r>
            <a:r>
              <a:rPr lang="en-US" sz="4000" dirty="0" smtClean="0"/>
              <a:t>The Speech of 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 March  1971.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4400" dirty="0" smtClean="0">
                <a:solidFill>
                  <a:srgbClr val="FF0000"/>
                </a:solidFill>
              </a:rPr>
              <a:t>Picture (2)</a:t>
            </a:r>
            <a:r>
              <a:rPr lang="en-US" sz="4400" dirty="0" smtClean="0"/>
              <a:t> Freedom  Fighters  are  going  to  the  war.</a:t>
            </a:r>
          </a:p>
          <a:p>
            <a:endParaRPr lang="en-US" sz="3200" dirty="0" smtClean="0"/>
          </a:p>
          <a:p>
            <a:r>
              <a:rPr lang="en-US" sz="4400" dirty="0" smtClean="0">
                <a:solidFill>
                  <a:srgbClr val="FF0000"/>
                </a:solidFill>
              </a:rPr>
              <a:t>Picture(3)</a:t>
            </a:r>
            <a:r>
              <a:rPr lang="en-US" sz="4400" dirty="0" smtClean="0">
                <a:solidFill>
                  <a:srgbClr val="002060"/>
                </a:solidFill>
              </a:rPr>
              <a:t>The  young  are  fighting</a:t>
            </a:r>
            <a:r>
              <a:rPr lang="en-US" sz="4400" dirty="0" smtClean="0"/>
              <a:t>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4400" dirty="0" smtClean="0">
                <a:solidFill>
                  <a:srgbClr val="FF0000"/>
                </a:solidFill>
              </a:rPr>
              <a:t>Picture(4)</a:t>
            </a:r>
            <a:r>
              <a:rPr lang="en-US" sz="4400" dirty="0" smtClean="0"/>
              <a:t> Peoples  are enjoying  Independence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79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91" y="-2275"/>
            <a:ext cx="8763000" cy="60982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914400" y="6324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The  National  </a:t>
            </a:r>
            <a:r>
              <a:rPr lang="en-US" sz="2400" dirty="0" err="1" smtClean="0"/>
              <a:t>Mamorial</a:t>
            </a:r>
            <a:r>
              <a:rPr lang="en-US" sz="2400" dirty="0" smtClean="0"/>
              <a:t>. 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959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28600" y="0"/>
            <a:ext cx="8458200" cy="62484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Our  Lesson  Name  is “Independence  DAY”</a:t>
            </a:r>
            <a:endParaRPr lang="en-US" sz="44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290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914400" y="228600"/>
            <a:ext cx="6629400" cy="76200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Learning  Outcomes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134" y="2133600"/>
            <a:ext cx="84158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1.Tell  </a:t>
            </a:r>
            <a:r>
              <a:rPr lang="en-US" sz="4400" dirty="0" smtClean="0"/>
              <a:t>The  </a:t>
            </a:r>
            <a:r>
              <a:rPr lang="en-US" sz="4400" dirty="0"/>
              <a:t>Meaning  Of  The  New  Words.</a:t>
            </a:r>
          </a:p>
          <a:p>
            <a:r>
              <a:rPr lang="en-US" sz="4400" dirty="0"/>
              <a:t>2.Write  The  Question  </a:t>
            </a:r>
            <a:r>
              <a:rPr lang="en-US" sz="4400" dirty="0" smtClean="0"/>
              <a:t>Answer</a:t>
            </a:r>
          </a:p>
          <a:p>
            <a:endParaRPr lang="en-US" sz="4400" dirty="0"/>
          </a:p>
          <a:p>
            <a:r>
              <a:rPr lang="en-US" sz="4400" dirty="0" smtClean="0"/>
              <a:t>3.Practicing  </a:t>
            </a:r>
            <a:r>
              <a:rPr lang="en-US" sz="4400" dirty="0"/>
              <a:t>Speaking  English.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91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990600" y="0"/>
            <a:ext cx="6629400" cy="1905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Meanings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533" y="2057400"/>
            <a:ext cx="8839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Wreath     =                                                              Garland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133" y="3505200"/>
            <a:ext cx="8839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accent6"/>
                </a:solidFill>
              </a:rPr>
              <a:t>   Spectator=                                                       Viewer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5534" y="4876800"/>
            <a:ext cx="88138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C00000"/>
                </a:solidFill>
              </a:rPr>
              <a:t>        Display=                                                  Exhibition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5943600"/>
            <a:ext cx="8305800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Country   =                                                State                                          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588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116</cp:revision>
  <dcterms:created xsi:type="dcterms:W3CDTF">2006-08-16T00:00:00Z</dcterms:created>
  <dcterms:modified xsi:type="dcterms:W3CDTF">2020-03-13T16:21:10Z</dcterms:modified>
</cp:coreProperties>
</file>