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1" r:id="rId4"/>
    <p:sldId id="263" r:id="rId5"/>
    <p:sldId id="267" r:id="rId6"/>
    <p:sldId id="266" r:id="rId7"/>
    <p:sldId id="271" r:id="rId8"/>
    <p:sldId id="278" r:id="rId9"/>
    <p:sldId id="269" r:id="rId10"/>
    <p:sldId id="268" r:id="rId11"/>
    <p:sldId id="272" r:id="rId12"/>
    <p:sldId id="275" r:id="rId13"/>
    <p:sldId id="273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E9DF0-003F-463A-8FDE-B2E03E54AD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B55DE-3F82-4CEF-BAD0-559D336A2B3C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72E3FB4-0E43-40BF-89DD-B70FDEE6C5B5}" type="parTrans" cxnId="{B711243A-6E02-4052-9361-6AD36022D2A1}">
      <dgm:prSet/>
      <dgm:spPr/>
      <dgm:t>
        <a:bodyPr/>
        <a:lstStyle/>
        <a:p>
          <a:endParaRPr lang="en-US"/>
        </a:p>
      </dgm:t>
    </dgm:pt>
    <dgm:pt modelId="{0B2E7A93-7826-4885-A348-5E44CA715521}" type="sibTrans" cxnId="{B711243A-6E02-4052-9361-6AD36022D2A1}">
      <dgm:prSet/>
      <dgm:spPr/>
      <dgm:t>
        <a:bodyPr/>
        <a:lstStyle/>
        <a:p>
          <a:endParaRPr lang="en-US"/>
        </a:p>
      </dgm:t>
    </dgm:pt>
    <dgm:pt modelId="{CE875D12-5AA3-40F8-B7E1-6C58A3425049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লাল দল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EAA5492-71FF-42DA-8B5A-C4BC6DA2FE27}" type="parTrans" cxnId="{B43020F6-E27F-4231-9EF7-41BBA7CE6BB6}">
      <dgm:prSet/>
      <dgm:spPr/>
      <dgm:t>
        <a:bodyPr/>
        <a:lstStyle/>
        <a:p>
          <a:endParaRPr lang="en-US"/>
        </a:p>
      </dgm:t>
    </dgm:pt>
    <dgm:pt modelId="{A4B8EF09-A103-4538-BD81-0935D65959BD}" type="sibTrans" cxnId="{B43020F6-E27F-4231-9EF7-41BBA7CE6BB6}">
      <dgm:prSet/>
      <dgm:spPr/>
      <dgm:t>
        <a:bodyPr/>
        <a:lstStyle/>
        <a:p>
          <a:endParaRPr lang="en-US"/>
        </a:p>
      </dgm:t>
    </dgm:pt>
    <dgm:pt modelId="{5452C619-FCCE-4696-8C69-305D354B1775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সবুজ দল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1DF86B-2579-4AB4-AE98-DB6AD69A6261}" type="sibTrans" cxnId="{ED6B5C88-F841-4E46-A56D-EEBF457DDAA7}">
      <dgm:prSet/>
      <dgm:spPr/>
      <dgm:t>
        <a:bodyPr/>
        <a:lstStyle/>
        <a:p>
          <a:endParaRPr lang="en-US"/>
        </a:p>
      </dgm:t>
    </dgm:pt>
    <dgm:pt modelId="{4C3ED107-1E1D-49F3-BDDD-62A11FD0DAC6}" type="parTrans" cxnId="{ED6B5C88-F841-4E46-A56D-EEBF457DDAA7}">
      <dgm:prSet/>
      <dgm:spPr/>
      <dgm:t>
        <a:bodyPr/>
        <a:lstStyle/>
        <a:p>
          <a:endParaRPr lang="en-US"/>
        </a:p>
      </dgm:t>
    </dgm:pt>
    <dgm:pt modelId="{FFAE1136-9C22-4D62-AA18-53F324057F28}" type="pres">
      <dgm:prSet presAssocID="{957E9DF0-003F-463A-8FDE-B2E03E54AD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BE034B-17D5-4198-8E73-F5361B78C91A}" type="pres">
      <dgm:prSet presAssocID="{EBCB55DE-3F82-4CEF-BAD0-559D336A2B3C}" presName="hierRoot1" presStyleCnt="0"/>
      <dgm:spPr/>
    </dgm:pt>
    <dgm:pt modelId="{D24EF09E-CDC1-4A5A-B172-A3BA537E2048}" type="pres">
      <dgm:prSet presAssocID="{EBCB55DE-3F82-4CEF-BAD0-559D336A2B3C}" presName="composite" presStyleCnt="0"/>
      <dgm:spPr/>
    </dgm:pt>
    <dgm:pt modelId="{B7588FAB-794A-4700-9801-4BC9E59BCD80}" type="pres">
      <dgm:prSet presAssocID="{EBCB55DE-3F82-4CEF-BAD0-559D336A2B3C}" presName="background" presStyleLbl="node0" presStyleIdx="0" presStyleCnt="1"/>
      <dgm:spPr/>
    </dgm:pt>
    <dgm:pt modelId="{AE636683-5942-4529-BAF9-1A0A0999AE37}" type="pres">
      <dgm:prSet presAssocID="{EBCB55DE-3F82-4CEF-BAD0-559D336A2B3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DCADC-8D06-45E9-803B-0F930FC2672C}" type="pres">
      <dgm:prSet presAssocID="{EBCB55DE-3F82-4CEF-BAD0-559D336A2B3C}" presName="hierChild2" presStyleCnt="0"/>
      <dgm:spPr/>
    </dgm:pt>
    <dgm:pt modelId="{DA44D010-3374-4441-A411-54A36721B698}" type="pres">
      <dgm:prSet presAssocID="{EEAA5492-71FF-42DA-8B5A-C4BC6DA2FE2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1BE7D78-8443-4F0E-9F4B-F33F6BE78A15}" type="pres">
      <dgm:prSet presAssocID="{CE875D12-5AA3-40F8-B7E1-6C58A3425049}" presName="hierRoot2" presStyleCnt="0"/>
      <dgm:spPr/>
    </dgm:pt>
    <dgm:pt modelId="{66544697-DE72-419A-9CFA-DC6BF267B7DE}" type="pres">
      <dgm:prSet presAssocID="{CE875D12-5AA3-40F8-B7E1-6C58A3425049}" presName="composite2" presStyleCnt="0"/>
      <dgm:spPr/>
    </dgm:pt>
    <dgm:pt modelId="{D7E648C2-4FD1-4F35-B518-43A3C59A559F}" type="pres">
      <dgm:prSet presAssocID="{CE875D12-5AA3-40F8-B7E1-6C58A3425049}" presName="background2" presStyleLbl="node2" presStyleIdx="0" presStyleCnt="2"/>
      <dgm:spPr/>
    </dgm:pt>
    <dgm:pt modelId="{237F8934-6710-4EDF-909F-49D21DBE88C2}" type="pres">
      <dgm:prSet presAssocID="{CE875D12-5AA3-40F8-B7E1-6C58A342504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A91872-48F8-4416-A954-B40005831E2A}" type="pres">
      <dgm:prSet presAssocID="{CE875D12-5AA3-40F8-B7E1-6C58A3425049}" presName="hierChild3" presStyleCnt="0"/>
      <dgm:spPr/>
    </dgm:pt>
    <dgm:pt modelId="{43DCA124-4209-4989-B901-0FE445046A9F}" type="pres">
      <dgm:prSet presAssocID="{4C3ED107-1E1D-49F3-BDDD-62A11FD0DAC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DB99AE1-C116-4267-A91B-7B7AC5C8280E}" type="pres">
      <dgm:prSet presAssocID="{5452C619-FCCE-4696-8C69-305D354B1775}" presName="hierRoot2" presStyleCnt="0"/>
      <dgm:spPr/>
    </dgm:pt>
    <dgm:pt modelId="{71B4B321-0E1A-491C-A433-C803DE713E1C}" type="pres">
      <dgm:prSet presAssocID="{5452C619-FCCE-4696-8C69-305D354B1775}" presName="composite2" presStyleCnt="0"/>
      <dgm:spPr/>
    </dgm:pt>
    <dgm:pt modelId="{8C504BCC-C81D-439F-B4A6-F03A1CBA44D7}" type="pres">
      <dgm:prSet presAssocID="{5452C619-FCCE-4696-8C69-305D354B1775}" presName="background2" presStyleLbl="node2" presStyleIdx="1" presStyleCnt="2"/>
      <dgm:spPr/>
    </dgm:pt>
    <dgm:pt modelId="{8C29023C-BA99-4A7A-AB41-F039F5E43D01}" type="pres">
      <dgm:prSet presAssocID="{5452C619-FCCE-4696-8C69-305D354B177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FEF578-B824-4F8D-8038-ADCBE2D14279}" type="pres">
      <dgm:prSet presAssocID="{5452C619-FCCE-4696-8C69-305D354B1775}" presName="hierChild3" presStyleCnt="0"/>
      <dgm:spPr/>
    </dgm:pt>
  </dgm:ptLst>
  <dgm:cxnLst>
    <dgm:cxn modelId="{ED6B5C88-F841-4E46-A56D-EEBF457DDAA7}" srcId="{EBCB55DE-3F82-4CEF-BAD0-559D336A2B3C}" destId="{5452C619-FCCE-4696-8C69-305D354B1775}" srcOrd="1" destOrd="0" parTransId="{4C3ED107-1E1D-49F3-BDDD-62A11FD0DAC6}" sibTransId="{1C1DF86B-2579-4AB4-AE98-DB6AD69A6261}"/>
    <dgm:cxn modelId="{6F5529EA-4C94-4B33-B5B8-6D41165370A9}" type="presOf" srcId="{4C3ED107-1E1D-49F3-BDDD-62A11FD0DAC6}" destId="{43DCA124-4209-4989-B901-0FE445046A9F}" srcOrd="0" destOrd="0" presId="urn:microsoft.com/office/officeart/2005/8/layout/hierarchy1"/>
    <dgm:cxn modelId="{9939133E-9B0E-4B6B-9063-BBB0227AA6FB}" type="presOf" srcId="{CE875D12-5AA3-40F8-B7E1-6C58A3425049}" destId="{237F8934-6710-4EDF-909F-49D21DBE88C2}" srcOrd="0" destOrd="0" presId="urn:microsoft.com/office/officeart/2005/8/layout/hierarchy1"/>
    <dgm:cxn modelId="{5FC76CF5-47F7-43E9-A178-51B3429DB917}" type="presOf" srcId="{EBCB55DE-3F82-4CEF-BAD0-559D336A2B3C}" destId="{AE636683-5942-4529-BAF9-1A0A0999AE37}" srcOrd="0" destOrd="0" presId="urn:microsoft.com/office/officeart/2005/8/layout/hierarchy1"/>
    <dgm:cxn modelId="{1E18A99D-CD85-4E84-8B4D-1DE82549CD35}" type="presOf" srcId="{EEAA5492-71FF-42DA-8B5A-C4BC6DA2FE27}" destId="{DA44D010-3374-4441-A411-54A36721B698}" srcOrd="0" destOrd="0" presId="urn:microsoft.com/office/officeart/2005/8/layout/hierarchy1"/>
    <dgm:cxn modelId="{16D676F5-65CB-4DB2-8BA9-F694B03C1E32}" type="presOf" srcId="{5452C619-FCCE-4696-8C69-305D354B1775}" destId="{8C29023C-BA99-4A7A-AB41-F039F5E43D01}" srcOrd="0" destOrd="0" presId="urn:microsoft.com/office/officeart/2005/8/layout/hierarchy1"/>
    <dgm:cxn modelId="{B711243A-6E02-4052-9361-6AD36022D2A1}" srcId="{957E9DF0-003F-463A-8FDE-B2E03E54AD11}" destId="{EBCB55DE-3F82-4CEF-BAD0-559D336A2B3C}" srcOrd="0" destOrd="0" parTransId="{872E3FB4-0E43-40BF-89DD-B70FDEE6C5B5}" sibTransId="{0B2E7A93-7826-4885-A348-5E44CA715521}"/>
    <dgm:cxn modelId="{BCCE5286-699D-4293-8C5A-030B6A23F0A8}" type="presOf" srcId="{957E9DF0-003F-463A-8FDE-B2E03E54AD11}" destId="{FFAE1136-9C22-4D62-AA18-53F324057F28}" srcOrd="0" destOrd="0" presId="urn:microsoft.com/office/officeart/2005/8/layout/hierarchy1"/>
    <dgm:cxn modelId="{B43020F6-E27F-4231-9EF7-41BBA7CE6BB6}" srcId="{EBCB55DE-3F82-4CEF-BAD0-559D336A2B3C}" destId="{CE875D12-5AA3-40F8-B7E1-6C58A3425049}" srcOrd="0" destOrd="0" parTransId="{EEAA5492-71FF-42DA-8B5A-C4BC6DA2FE27}" sibTransId="{A4B8EF09-A103-4538-BD81-0935D65959BD}"/>
    <dgm:cxn modelId="{94923C03-7BC6-405F-8921-41370A649492}" type="presParOf" srcId="{FFAE1136-9C22-4D62-AA18-53F324057F28}" destId="{CBBE034B-17D5-4198-8E73-F5361B78C91A}" srcOrd="0" destOrd="0" presId="urn:microsoft.com/office/officeart/2005/8/layout/hierarchy1"/>
    <dgm:cxn modelId="{3EF93A9E-4701-4804-A0B0-598CC1008A6B}" type="presParOf" srcId="{CBBE034B-17D5-4198-8E73-F5361B78C91A}" destId="{D24EF09E-CDC1-4A5A-B172-A3BA537E2048}" srcOrd="0" destOrd="0" presId="urn:microsoft.com/office/officeart/2005/8/layout/hierarchy1"/>
    <dgm:cxn modelId="{E82BA13E-306B-435E-B99B-0CA5E9DE0523}" type="presParOf" srcId="{D24EF09E-CDC1-4A5A-B172-A3BA537E2048}" destId="{B7588FAB-794A-4700-9801-4BC9E59BCD80}" srcOrd="0" destOrd="0" presId="urn:microsoft.com/office/officeart/2005/8/layout/hierarchy1"/>
    <dgm:cxn modelId="{03A66ED9-3181-42EA-8C28-C49F85616616}" type="presParOf" srcId="{D24EF09E-CDC1-4A5A-B172-A3BA537E2048}" destId="{AE636683-5942-4529-BAF9-1A0A0999AE37}" srcOrd="1" destOrd="0" presId="urn:microsoft.com/office/officeart/2005/8/layout/hierarchy1"/>
    <dgm:cxn modelId="{8700E4C4-E7EA-44EA-A4B8-99F6F7B87D3D}" type="presParOf" srcId="{CBBE034B-17D5-4198-8E73-F5361B78C91A}" destId="{02ADCADC-8D06-45E9-803B-0F930FC2672C}" srcOrd="1" destOrd="0" presId="urn:microsoft.com/office/officeart/2005/8/layout/hierarchy1"/>
    <dgm:cxn modelId="{8AD62F1C-90F5-4E21-B54A-B113042BD97D}" type="presParOf" srcId="{02ADCADC-8D06-45E9-803B-0F930FC2672C}" destId="{DA44D010-3374-4441-A411-54A36721B698}" srcOrd="0" destOrd="0" presId="urn:microsoft.com/office/officeart/2005/8/layout/hierarchy1"/>
    <dgm:cxn modelId="{A3093ED3-A3D6-4019-A84F-85C861197F5C}" type="presParOf" srcId="{02ADCADC-8D06-45E9-803B-0F930FC2672C}" destId="{D1BE7D78-8443-4F0E-9F4B-F33F6BE78A15}" srcOrd="1" destOrd="0" presId="urn:microsoft.com/office/officeart/2005/8/layout/hierarchy1"/>
    <dgm:cxn modelId="{F4116245-AB1E-43DF-BF6D-83422028A864}" type="presParOf" srcId="{D1BE7D78-8443-4F0E-9F4B-F33F6BE78A15}" destId="{66544697-DE72-419A-9CFA-DC6BF267B7DE}" srcOrd="0" destOrd="0" presId="urn:microsoft.com/office/officeart/2005/8/layout/hierarchy1"/>
    <dgm:cxn modelId="{A9BFB65F-B298-4929-A524-2C64689FECF9}" type="presParOf" srcId="{66544697-DE72-419A-9CFA-DC6BF267B7DE}" destId="{D7E648C2-4FD1-4F35-B518-43A3C59A559F}" srcOrd="0" destOrd="0" presId="urn:microsoft.com/office/officeart/2005/8/layout/hierarchy1"/>
    <dgm:cxn modelId="{6E70C57F-92B4-4778-A1EF-31C3A5ABDF7A}" type="presParOf" srcId="{66544697-DE72-419A-9CFA-DC6BF267B7DE}" destId="{237F8934-6710-4EDF-909F-49D21DBE88C2}" srcOrd="1" destOrd="0" presId="urn:microsoft.com/office/officeart/2005/8/layout/hierarchy1"/>
    <dgm:cxn modelId="{513BAEF5-F3D3-40B8-A1E3-50D8A4333820}" type="presParOf" srcId="{D1BE7D78-8443-4F0E-9F4B-F33F6BE78A15}" destId="{D5A91872-48F8-4416-A954-B40005831E2A}" srcOrd="1" destOrd="0" presId="urn:microsoft.com/office/officeart/2005/8/layout/hierarchy1"/>
    <dgm:cxn modelId="{E9093EB6-43C3-4070-AC52-45F8D2E5DABF}" type="presParOf" srcId="{02ADCADC-8D06-45E9-803B-0F930FC2672C}" destId="{43DCA124-4209-4989-B901-0FE445046A9F}" srcOrd="2" destOrd="0" presId="urn:microsoft.com/office/officeart/2005/8/layout/hierarchy1"/>
    <dgm:cxn modelId="{B60A8BFD-ED9C-4C7A-9E94-34B7DCBA9A4A}" type="presParOf" srcId="{02ADCADC-8D06-45E9-803B-0F930FC2672C}" destId="{6DB99AE1-C116-4267-A91B-7B7AC5C8280E}" srcOrd="3" destOrd="0" presId="urn:microsoft.com/office/officeart/2005/8/layout/hierarchy1"/>
    <dgm:cxn modelId="{0A9B3FFD-31D4-49E7-9762-D024E32BFB53}" type="presParOf" srcId="{6DB99AE1-C116-4267-A91B-7B7AC5C8280E}" destId="{71B4B321-0E1A-491C-A433-C803DE713E1C}" srcOrd="0" destOrd="0" presId="urn:microsoft.com/office/officeart/2005/8/layout/hierarchy1"/>
    <dgm:cxn modelId="{09121533-6413-424B-A099-A47FD48D2F4C}" type="presParOf" srcId="{71B4B321-0E1A-491C-A433-C803DE713E1C}" destId="{8C504BCC-C81D-439F-B4A6-F03A1CBA44D7}" srcOrd="0" destOrd="0" presId="urn:microsoft.com/office/officeart/2005/8/layout/hierarchy1"/>
    <dgm:cxn modelId="{53D8106D-3FFE-4D64-B361-3262EB7462CC}" type="presParOf" srcId="{71B4B321-0E1A-491C-A433-C803DE713E1C}" destId="{8C29023C-BA99-4A7A-AB41-F039F5E43D01}" srcOrd="1" destOrd="0" presId="urn:microsoft.com/office/officeart/2005/8/layout/hierarchy1"/>
    <dgm:cxn modelId="{85311F2D-7D0E-4627-AEFC-EEE2498DA5D6}" type="presParOf" srcId="{6DB99AE1-C116-4267-A91B-7B7AC5C8280E}" destId="{81FEF578-B824-4F8D-8038-ADCBE2D1427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23E7A-C5C2-4E70-A015-159A4DC07B2C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F2F1-19F0-444D-A4F0-8239F9E5A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দীন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ইসলাম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56281-9AE4-4731-B187-EC4671BAB4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25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715000"/>
            <a:ext cx="5638800" cy="10156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Xf5B5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4DD079-F90C-40F3-82B1-E6464F01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24000"/>
            <a:ext cx="9143999" cy="611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বুধ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11966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শুক্র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11966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11966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মঙ্গল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1152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11966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শনি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11966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111966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1915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সূর্যের নিকট থেকে ক্রমান্বয়ে দূরের গ্রহগুলো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79191E-6 L 0.34583 0.22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9191E-6 L 0.48333 0.2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9191E-6 L 0.45417 0.302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79191E-6 L 0.32917 0.424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4971E-6 L 0.05834 0.492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9191E-6 L -0.175 0.6136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9191E-6 L -0.42084 0.72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9191E-6 L -0.6875 0.7468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1722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পাঠ্যপুস্তকের ৫৮ পৃষ্ঠা খুলে আজকের অংশটুকু মিলিয়ে নাও-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020" y="713961"/>
            <a:ext cx="3709779" cy="769441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628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খালিঘর পূরণ করঃ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গ্রহের নিজস্ব কোনো ...........নেই।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 ...............হলো পৃথিবীর একমাত্র উপগ্রহ।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সৌরজগতে.................. গ্রহ রয়েছে।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6302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840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আটটি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7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05000" y="0"/>
          <a:ext cx="4800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3505200"/>
          <a:ext cx="7726017" cy="245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8065">
                <a:tc gridSpan="2">
                  <a:txBody>
                    <a:bodyPr/>
                    <a:lstStyle/>
                    <a:p>
                      <a:pPr algn="ctr"/>
                      <a:r>
                        <a:rPr lang="bn-BD" sz="3600" b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প্রশ্ন-উত্তর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সৌরজগৎ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422">
                <a:tc>
                  <a:txBody>
                    <a:bodyPr/>
                    <a:lstStyle/>
                    <a:p>
                      <a:pPr algn="l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গ্রহ কী?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710">
                <a:tc>
                  <a:txBody>
                    <a:bodyPr/>
                    <a:lstStyle/>
                    <a:p>
                      <a:pPr algn="l"/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সূর্যের সবচেয়ে কাছের গ্রহ কোনটি?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পৃথিবীর একমাত্র উপগ্রহ কোনটি?</a:t>
                      </a:r>
                      <a:endParaRPr lang="en-US" sz="24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4914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85800"/>
            <a:ext cx="28194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2028825"/>
            <a:ext cx="6019800" cy="3790950"/>
            <a:chOff x="1295400" y="2362200"/>
            <a:chExt cx="6019800" cy="3790950"/>
          </a:xfrm>
        </p:grpSpPr>
        <p:sp>
          <p:nvSpPr>
            <p:cNvPr id="4" name="TextBox 3"/>
            <p:cNvSpPr txBox="1"/>
            <p:nvPr/>
          </p:nvSpPr>
          <p:spPr>
            <a:xfrm>
              <a:off x="1295400" y="2362200"/>
              <a:ext cx="6019800" cy="769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সৌরজগতের গ্রহগুলোর নাম লিখ।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likh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3152775"/>
              <a:ext cx="6019800" cy="30003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clipart-bir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536"/>
            <a:ext cx="9144000" cy="7074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50202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313708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দীন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৪৬নং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ষোলআনি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গজারিয়া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14501" y="374073"/>
            <a:ext cx="5029200" cy="1066801"/>
          </a:xfrm>
          <a:prstGeom prst="horizontalScroll">
            <a:avLst/>
          </a:prstGeom>
          <a:solidFill>
            <a:srgbClr val="AC8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473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3230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ৎ)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এবং তার চারদিকে.........ইউরেনাস এবং নেপচুন।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০/০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370533" y="388839"/>
            <a:ext cx="3954067" cy="1176776"/>
          </a:xfrm>
          <a:prstGeom prst="horizontalScroll">
            <a:avLst/>
          </a:prstGeom>
          <a:solidFill>
            <a:srgbClr val="41EF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799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2050473"/>
            <a:ext cx="7117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সৌরজগতের মৌলিক গঠন চিত্রসহ ব্যাখ্যা করতে পারবে।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257301" y="277091"/>
            <a:ext cx="2753591" cy="14962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582" y="3049250"/>
            <a:ext cx="4779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093768" y="611694"/>
            <a:ext cx="4916632" cy="129330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61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731349" y="142875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743529" y="148590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755709" y="154305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67889" y="160020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196351">
            <a:off x="6441509" y="2560209"/>
            <a:ext cx="120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47228" y="5268069"/>
            <a:ext cx="866817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র্য এবং তার চারদিকে ঘূর্ণায়মান গ্রহ,উপগ্রহ,গ্রহাণু,ধূমকেতু,ধুলিকণা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গ্যাস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 সৌরজগৎ গঠিত।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2372" y="4379507"/>
            <a:ext cx="4676943" cy="58477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র্যের চারদিকে ঘুরছে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625" y="1620576"/>
            <a:ext cx="1800225" cy="49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/>
          <p:cNvSpPr txBox="1"/>
          <p:nvPr/>
        </p:nvSpPr>
        <p:spPr>
          <a:xfrm>
            <a:off x="257591" y="149916"/>
            <a:ext cx="836172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9B222C43">
            <a:hlinkClick r:id="" action="ppaction://media"/>
            <a:extLst>
              <a:ext uri="{FF2B5EF4-FFF2-40B4-BE49-F238E27FC236}">
                <a16:creationId xmlns:a16="http://schemas.microsoft.com/office/drawing/2014/main" xmlns="" id="{8C15AEF5-6580-4799-B2E2-22BC34536E1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0007" y="1044823"/>
            <a:ext cx="4712560" cy="320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7228" y="4370521"/>
            <a:ext cx="3466502" cy="58477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066800"/>
            <a:ext cx="339471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6006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76801"/>
            <a:ext cx="9144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মহাবিশ্বের যে বিশালাকার বস্তুগলো সূর্যকে কেন্দ্র করে ঘুরে তাই গ্রহ।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ogro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 হলো পৃথিবীর একমাত্র উপগ্রহ।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562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60270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5731349" y="142875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43529" y="148590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55709" y="154305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67889" y="1600200"/>
            <a:ext cx="2057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71625" y="1620576"/>
            <a:ext cx="1800225" cy="49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TextBox 21"/>
          <p:cNvSpPr txBox="1"/>
          <p:nvPr/>
        </p:nvSpPr>
        <p:spPr>
          <a:xfrm>
            <a:off x="541682" y="123420"/>
            <a:ext cx="82577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সৌরজগতের গ্রহ কয়টি ও কী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9CFE46-5D90-4F65-AA77-140A60373531}"/>
              </a:ext>
            </a:extLst>
          </p:cNvPr>
          <p:cNvSpPr/>
          <p:nvPr/>
        </p:nvSpPr>
        <p:spPr>
          <a:xfrm>
            <a:off x="541682" y="5486399"/>
            <a:ext cx="8257759" cy="523220"/>
          </a:xfrm>
          <a:prstGeom prst="rect">
            <a:avLst/>
          </a:prstGeom>
          <a:noFill/>
          <a:ln w="57150">
            <a:solidFill>
              <a:srgbClr val="4346FF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গ্রহের সংখ্যাঃ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টি ।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713F4C-38F2-464D-91A6-09B302042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24" r="3194"/>
          <a:stretch>
            <a:fillRect/>
          </a:stretch>
        </p:blipFill>
        <p:spPr>
          <a:xfrm>
            <a:off x="500063" y="762000"/>
            <a:ext cx="8339137" cy="46672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11AE53-9ADC-45A4-A1F3-31B9DA0977D0}"/>
              </a:ext>
            </a:extLst>
          </p:cNvPr>
          <p:cNvSpPr/>
          <p:nvPr/>
        </p:nvSpPr>
        <p:spPr>
          <a:xfrm>
            <a:off x="539819" y="6113554"/>
            <a:ext cx="8257759" cy="52322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গ্রহগুলোঃ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বুধ,শুক্র, পৃথিবী, মঙ্গল, বৃহস্পতি, শনি, ইউরেনাস, নেপচুন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113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228</Words>
  <Application>Microsoft Office PowerPoint</Application>
  <PresentationFormat>On-screen Show (4:3)</PresentationFormat>
  <Paragraphs>64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55</cp:revision>
  <dcterms:created xsi:type="dcterms:W3CDTF">2006-08-16T00:00:00Z</dcterms:created>
  <dcterms:modified xsi:type="dcterms:W3CDTF">2020-03-13T06:00:45Z</dcterms:modified>
</cp:coreProperties>
</file>