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16" r:id="rId6"/>
    <p:sldMasterId id="2147483828" r:id="rId7"/>
    <p:sldMasterId id="2147483840" r:id="rId8"/>
  </p:sldMasterIdLst>
  <p:notesMasterIdLst>
    <p:notesMasterId r:id="rId36"/>
  </p:notesMasterIdLst>
  <p:sldIdLst>
    <p:sldId id="301" r:id="rId9"/>
    <p:sldId id="304" r:id="rId10"/>
    <p:sldId id="303" r:id="rId11"/>
    <p:sldId id="306" r:id="rId12"/>
    <p:sldId id="305" r:id="rId13"/>
    <p:sldId id="307" r:id="rId14"/>
    <p:sldId id="299" r:id="rId15"/>
    <p:sldId id="324" r:id="rId16"/>
    <p:sldId id="322" r:id="rId17"/>
    <p:sldId id="300" r:id="rId18"/>
    <p:sldId id="325" r:id="rId19"/>
    <p:sldId id="326" r:id="rId20"/>
    <p:sldId id="327" r:id="rId21"/>
    <p:sldId id="309" r:id="rId22"/>
    <p:sldId id="329" r:id="rId23"/>
    <p:sldId id="330" r:id="rId24"/>
    <p:sldId id="267" r:id="rId25"/>
    <p:sldId id="310" r:id="rId26"/>
    <p:sldId id="315" r:id="rId27"/>
    <p:sldId id="316" r:id="rId28"/>
    <p:sldId id="272" r:id="rId29"/>
    <p:sldId id="268" r:id="rId30"/>
    <p:sldId id="332" r:id="rId31"/>
    <p:sldId id="320" r:id="rId32"/>
    <p:sldId id="274" r:id="rId33"/>
    <p:sldId id="321" r:id="rId34"/>
    <p:sldId id="32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DCA1-8124-452E-86F8-6C4DAA9AC901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DB17B-DD58-4D84-84DB-464D3C5F0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36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DB17B-DD58-4D84-84DB-464D3C5F0A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4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990600"/>
          </a:xfrm>
        </p:spPr>
        <p:txBody>
          <a:bodyPr>
            <a:no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ingle-red-rose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639295"/>
            <a:ext cx="3211986" cy="3886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1752600"/>
            <a:ext cx="67056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915400" cy="5029200"/>
          </a:xfrm>
        </p:spPr>
        <p:txBody>
          <a:bodyPr>
            <a:normAutofit/>
          </a:bodyPr>
          <a:lstStyle/>
          <a:p>
            <a:r>
              <a:rPr lang="bn-IN" sz="5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5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200" dirty="0" smtClean="0">
                <a:latin typeface="NikoshBAN" pitchFamily="2" charset="0"/>
                <a:cs typeface="NikoshBAN" pitchFamily="2" charset="0"/>
              </a:rPr>
            </a:br>
            <a:r>
              <a:rPr lang="bn-IN" sz="5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সরব পাঠঃ  </a:t>
            </a:r>
            <a:endParaRPr lang="bn-BD" sz="43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৩/৪ শিক্ষার্থী কবিতাটি আবৃত্তি করবে।</a:t>
            </a:r>
            <a:endParaRPr lang="en-US" sz="3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0"/>
            <a:ext cx="9601199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7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29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1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4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448800" cy="7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7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4187" y="3164223"/>
            <a:ext cx="1395625" cy="1397917"/>
          </a:xfrm>
        </p:spPr>
      </p:pic>
      <p:pic>
        <p:nvPicPr>
          <p:cNvPr id="5" name="Picture 4" descr="bangladesh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4953000" cy="6870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6172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রূপসী বাংলা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9950"/>
            <a:ext cx="8610600" cy="63832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3682147" cy="2743200"/>
          </a:xfrm>
        </p:spPr>
      </p:pic>
      <p:pic>
        <p:nvPicPr>
          <p:cNvPr id="5" name="Content Placeholder 3" descr="lBeautyAlb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255760" cy="3200400"/>
          </a:xfrm>
          <a:prstGeom prst="rect">
            <a:avLst/>
          </a:prstGeom>
        </p:spPr>
      </p:pic>
      <p:pic>
        <p:nvPicPr>
          <p:cNvPr id="6" name="Picture 5" descr="bir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57200"/>
            <a:ext cx="3596640" cy="1828800"/>
          </a:xfrm>
          <a:prstGeom prst="rect">
            <a:avLst/>
          </a:prstGeom>
        </p:spPr>
      </p:pic>
      <p:pic>
        <p:nvPicPr>
          <p:cNvPr id="7" name="Picture 6" descr="common birds of bangladesh_359_82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410078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2667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পাখপাখালির বাংলা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উপস্থাপনায়</a:t>
            </a:r>
            <a:r>
              <a:rPr lang="bn-BD" sz="13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6012"/>
            <a:ext cx="46482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 আশরাফুল হক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কোলা দাখিল মাদ্রাসা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বাঃ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০১৭১২৫৪৫৩৬১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906012"/>
            <a:ext cx="35814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শ্রেণী-৮ম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দ্য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সময়- ৫০ মিনিট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addy_in_village_of_Banglade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42172"/>
            <a:ext cx="8458200" cy="5701427"/>
          </a:xfrm>
        </p:spPr>
      </p:pic>
      <p:sp>
        <p:nvSpPr>
          <p:cNvPr id="7" name="TextBox 6"/>
          <p:cNvSpPr txBox="1"/>
          <p:nvPr/>
        </p:nvSpPr>
        <p:spPr>
          <a:xfrm>
            <a:off x="3200400" y="59563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নবান্ন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 পাখি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megp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458200" cy="51816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ea 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848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 নং ০১</a:t>
            </a:r>
          </a:p>
          <a:p>
            <a:r>
              <a:rPr lang="bn-IN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কবি কার্তিকের নবান্নের দেশ বলতে কি বুঝিয়েছেন ? 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5859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 নং ০২</a:t>
            </a:r>
          </a:p>
          <a:p>
            <a:pPr algn="just"/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কবি বাংলার প্রকিতির সাথে মিশতে  চান কেন?  </a:t>
            </a:r>
            <a:endParaRPr lang="bn-IN" sz="4400" u="sng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u="sng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5105400"/>
          </a:xfrm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 কাজ উপস্থাপন </a:t>
            </a:r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ফলাবর্তন প্রদান।</a:t>
            </a:r>
            <a:endParaRPr lang="en-US" sz="9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সালে জন্ম গ্রহন করেন?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  কেন ফিরে আসতে চান?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উল্লিখিত নদীর নাম কী 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শেষ ইচ্ছা কী?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bn-I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1"/>
            <a:ext cx="8686800" cy="2819400"/>
          </a:xfrm>
        </p:spPr>
        <p:txBody>
          <a:bodyPr/>
          <a:lstStyle/>
          <a:p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ফিরে-কবি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অবলম্বনে বাংলার রূপবৈচিত্রের পরিচয় দাও।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ধন্যবাদ সবাইকে  </a:t>
            </a:r>
            <a:endPara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_Red_Ro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71599"/>
            <a:ext cx="4191000" cy="4699001"/>
          </a:xfrm>
        </p:spPr>
      </p:pic>
      <p:sp>
        <p:nvSpPr>
          <p:cNvPr id="5" name="TextBox 4"/>
          <p:cNvSpPr txBox="1"/>
          <p:nvPr/>
        </p:nvSpPr>
        <p:spPr>
          <a:xfrm>
            <a:off x="3733800" y="6150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bn-BD" sz="4000" b="1" cap="all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সমাপ্ত</a:t>
            </a:r>
            <a:r>
              <a:rPr lang="bn-BD" sz="40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000" b="1" cap="al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242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141622059_cf2bf17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2222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8100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80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b="1" u="sng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u="sng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bn-BD" sz="3000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lnSpc>
                <a:spcPct val="200000"/>
              </a:lnSpc>
              <a:buNone/>
            </a:pPr>
            <a:r>
              <a:rPr lang="bn-BD" sz="58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শিক্ষার্থী</a:t>
            </a:r>
            <a:r>
              <a:rPr lang="bn-IN" sz="58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রা----</a:t>
            </a:r>
          </a:p>
          <a:p>
            <a:pPr>
              <a:lnSpc>
                <a:spcPct val="200000"/>
              </a:lnSpc>
            </a:pPr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প্রকৃতির রূপবৈচিত্র</a:t>
            </a:r>
            <a:r>
              <a:rPr lang="bn-IN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 কি তা বলতে পারবে</a:t>
            </a:r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। </a:t>
            </a:r>
          </a:p>
          <a:p>
            <a:pPr>
              <a:lnSpc>
                <a:spcPct val="200000"/>
              </a:lnSpc>
            </a:pPr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আবৃত্তি দক্ষতা বৃদ্ধি পাবে</a:t>
            </a:r>
            <a:r>
              <a:rPr lang="bn-BD" sz="7300" dirty="0" smtClean="0">
                <a:solidFill>
                  <a:srgbClr val="7030A0"/>
                </a:solidFill>
              </a:rPr>
              <a:t>। </a:t>
            </a:r>
            <a:endParaRPr lang="en-US" sz="7300" dirty="0" smtClean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</a:pPr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বাংলার উৎসব, নদনদী, পাখি ও প্রকৃতি সম্পর্কে </a:t>
            </a:r>
            <a:r>
              <a:rPr lang="bn-IN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ব্যাখ্যা করতে পারবে </a:t>
            </a:r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gibona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0" y="1816100"/>
            <a:ext cx="2607214" cy="3314700"/>
          </a:xfrm>
        </p:spPr>
      </p:pic>
      <p:sp>
        <p:nvSpPr>
          <p:cNvPr id="5" name="TextBox 4"/>
          <p:cNvSpPr txBox="1"/>
          <p:nvPr/>
        </p:nvSpPr>
        <p:spPr>
          <a:xfrm>
            <a:off x="3098800" y="54229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 rot="20934023">
            <a:off x="404835" y="899760"/>
            <a:ext cx="1981200" cy="2091422"/>
          </a:xfrm>
          <a:prstGeom prst="wedgeEllipseCallout">
            <a:avLst>
              <a:gd name="adj1" fmla="val 62801"/>
              <a:gd name="adj2" fmla="val 463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জন্ম:  ১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899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খ্রি.</a:t>
            </a: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478948">
            <a:off x="6559687" y="1050027"/>
            <a:ext cx="2209800" cy="1846026"/>
          </a:xfrm>
          <a:prstGeom prst="wedgeEllipseCallout">
            <a:avLst>
              <a:gd name="adj1" fmla="val -70603"/>
              <a:gd name="adj2" fmla="val 443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মৃত্যু: 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954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খ্রি.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248400" y="3048000"/>
            <a:ext cx="2667000" cy="2057400"/>
          </a:xfrm>
          <a:prstGeom prst="wedgeEllipseCallout">
            <a:avLst>
              <a:gd name="adj1" fmla="val -71566"/>
              <a:gd name="adj2" fmla="val -310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কর্মজীবন: কবি,ঔপন্যাসিক ও গল্পকার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634700">
            <a:off x="14548" y="3693670"/>
            <a:ext cx="3149179" cy="2870594"/>
          </a:xfrm>
          <a:prstGeom prst="wedgeEllipseCallout">
            <a:avLst>
              <a:gd name="adj1" fmla="val 33429"/>
              <a:gd name="adj2" fmla="val -711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উল্লেখযোগ্য গ্রন্থ:</a:t>
            </a:r>
          </a:p>
          <a:p>
            <a:pPr algn="ctr"/>
            <a:r>
              <a:rPr lang="bn-BD" sz="2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:ঝরা পালক.রূপসী বাংলা,বনলতা  সেন,সাতটি তারার তিমিরে.</a:t>
            </a:r>
          </a:p>
          <a:p>
            <a:pPr algn="ctr"/>
            <a:r>
              <a:rPr lang="bn-BD" sz="2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:মাল্যবান, জলপাই হাটি,</a:t>
            </a:r>
            <a:r>
              <a:rPr lang="bn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প্রবন্ধঃ কবিতার কথা </a:t>
            </a:r>
          </a:p>
          <a:p>
            <a:pPr algn="ctr"/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ইত্যাদি</a:t>
            </a:r>
            <a:endParaRPr lang="bn-BD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 rot="2929019">
            <a:off x="6274986" y="5256349"/>
            <a:ext cx="1888653" cy="1468479"/>
          </a:xfrm>
          <a:prstGeom prst="wedgeEllipseCallout">
            <a:avLst>
              <a:gd name="adj1" fmla="val -70603"/>
              <a:gd name="adj2" fmla="val 443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উপাধি: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 কবি,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79248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5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ssss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04800"/>
            <a:ext cx="6665101" cy="62484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185</Words>
  <Application>Microsoft Office PowerPoint</Application>
  <PresentationFormat>On-screen Show (4:3)</PresentationFormat>
  <Paragraphs>56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Office Theme</vt:lpstr>
      <vt:lpstr>Flow</vt:lpstr>
      <vt:lpstr>Foundry</vt:lpstr>
      <vt:lpstr>1_Foundry</vt:lpstr>
      <vt:lpstr>Trek</vt:lpstr>
      <vt:lpstr>Concourse</vt:lpstr>
      <vt:lpstr>Opulent</vt:lpstr>
      <vt:lpstr>Metro</vt:lpstr>
      <vt:lpstr>আজকের পাঠে সবাইকে </vt:lpstr>
      <vt:lpstr>পাঠ উপস্থাপনায় </vt:lpstr>
      <vt:lpstr>Slide 3</vt:lpstr>
      <vt:lpstr>Slide 4</vt:lpstr>
      <vt:lpstr>আবার আসিব ফিরে</vt:lpstr>
      <vt:lpstr>শিখনফল </vt:lpstr>
      <vt:lpstr>কবি পরিচিতি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জাতীয় পাখি</vt:lpstr>
      <vt:lpstr>চা বাগান</vt:lpstr>
      <vt:lpstr>দলীয় কাজ</vt:lpstr>
      <vt:lpstr>দলীয় কাজ উপস্থাপন  ও  ফলাবর্তন প্রদান।</vt:lpstr>
      <vt:lpstr>মূল্যায়ন </vt:lpstr>
      <vt:lpstr>বাড়ির কাজ  </vt:lpstr>
      <vt:lpstr> ধন্যবাদ সবাইকে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শ্রেণীঃ ৮ম                      বিষয়ঃ বাংলা      পাঠঃ আবার আসিব ফিরে             জীবনানন্দ দাশ </dc:title>
  <dc:creator>MGHS</dc:creator>
  <cp:lastModifiedBy>HP</cp:lastModifiedBy>
  <cp:revision>228</cp:revision>
  <dcterms:modified xsi:type="dcterms:W3CDTF">2020-03-14T10:06:34Z</dcterms:modified>
</cp:coreProperties>
</file>