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80" r:id="rId9"/>
    <p:sldId id="264" r:id="rId10"/>
    <p:sldId id="265" r:id="rId11"/>
    <p:sldId id="266" r:id="rId12"/>
    <p:sldId id="262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57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3B176-F25C-40FB-8309-33CF1E6244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BB46B-FF43-41CA-83B3-4A7D34945ED6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E0FCEC2D-42E8-4DEB-A5CC-80030F59C748}" type="parTrans" cxnId="{8675F4EB-336D-49AA-A6D9-135AF795D5F4}">
      <dgm:prSet/>
      <dgm:spPr/>
      <dgm:t>
        <a:bodyPr/>
        <a:lstStyle/>
        <a:p>
          <a:endParaRPr lang="en-US"/>
        </a:p>
      </dgm:t>
    </dgm:pt>
    <dgm:pt modelId="{4692B583-03D6-4235-AA46-991FE6E894D2}" type="sibTrans" cxnId="{8675F4EB-336D-49AA-A6D9-135AF795D5F4}">
      <dgm:prSet/>
      <dgm:spPr/>
      <dgm:t>
        <a:bodyPr/>
        <a:lstStyle/>
        <a:p>
          <a:endParaRPr lang="en-US"/>
        </a:p>
      </dgm:t>
    </dgm:pt>
    <dgm:pt modelId="{8C8849BC-C27C-4CE7-AD54-EE485AEE681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4393629F-DF42-4029-B0DE-43BD26D57476}" type="parTrans" cxnId="{44711998-9D1B-4BD9-809D-C2DFA2CAC97B}">
      <dgm:prSet/>
      <dgm:spPr/>
      <dgm:t>
        <a:bodyPr/>
        <a:lstStyle/>
        <a:p>
          <a:endParaRPr lang="en-US"/>
        </a:p>
      </dgm:t>
    </dgm:pt>
    <dgm:pt modelId="{B44EA4D0-0A28-459C-BB73-C565FF730FA9}" type="sibTrans" cxnId="{44711998-9D1B-4BD9-809D-C2DFA2CAC97B}">
      <dgm:prSet/>
      <dgm:spPr/>
      <dgm:t>
        <a:bodyPr/>
        <a:lstStyle/>
        <a:p>
          <a:endParaRPr lang="en-US"/>
        </a:p>
      </dgm:t>
    </dgm:pt>
    <dgm:pt modelId="{245C834D-7844-43CF-96CF-DA43A668F9EA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01152D7E-C7F0-4711-B7D1-F3F26AE01AD2}" type="parTrans" cxnId="{FA56F809-6907-4F07-983D-6E698B857D08}">
      <dgm:prSet/>
      <dgm:spPr/>
      <dgm:t>
        <a:bodyPr/>
        <a:lstStyle/>
        <a:p>
          <a:endParaRPr lang="en-US"/>
        </a:p>
      </dgm:t>
    </dgm:pt>
    <dgm:pt modelId="{D214F58C-9CBD-47F5-B4DC-8F924569516E}" type="sibTrans" cxnId="{FA56F809-6907-4F07-983D-6E698B857D08}">
      <dgm:prSet/>
      <dgm:spPr/>
      <dgm:t>
        <a:bodyPr/>
        <a:lstStyle/>
        <a:p>
          <a:endParaRPr lang="en-US"/>
        </a:p>
      </dgm:t>
    </dgm:pt>
    <dgm:pt modelId="{14789783-E424-4448-BCF9-AFBFB798884C}" type="pres">
      <dgm:prSet presAssocID="{A993B176-F25C-40FB-8309-33CF1E6244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857FA-DB4A-4E7A-892E-9DDC63F11F7B}" type="pres">
      <dgm:prSet presAssocID="{DC1BB46B-FF43-41CA-83B3-4A7D34945E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E81CD-E1A8-4CFF-B6FD-3A1CD254C441}" type="pres">
      <dgm:prSet presAssocID="{DC1BB46B-FF43-41CA-83B3-4A7D34945ED6}" presName="spNode" presStyleCnt="0"/>
      <dgm:spPr/>
    </dgm:pt>
    <dgm:pt modelId="{42CBA69C-9B3E-4F9D-A9EE-36302DCB74FA}" type="pres">
      <dgm:prSet presAssocID="{4692B583-03D6-4235-AA46-991FE6E894D2}" presName="sibTrans" presStyleLbl="sibTrans1D1" presStyleIdx="0" presStyleCnt="3"/>
      <dgm:spPr/>
      <dgm:t>
        <a:bodyPr/>
        <a:lstStyle/>
        <a:p>
          <a:endParaRPr lang="en-US"/>
        </a:p>
      </dgm:t>
    </dgm:pt>
    <dgm:pt modelId="{6999AEFD-7DB9-4DDF-877C-121798D0A410}" type="pres">
      <dgm:prSet presAssocID="{8C8849BC-C27C-4CE7-AD54-EE485AEE68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E732A-C58F-446A-8DB3-3A415F55C54D}" type="pres">
      <dgm:prSet presAssocID="{8C8849BC-C27C-4CE7-AD54-EE485AEE681E}" presName="spNode" presStyleCnt="0"/>
      <dgm:spPr/>
    </dgm:pt>
    <dgm:pt modelId="{4ED65432-CAD0-4DF9-989E-78985061EE8E}" type="pres">
      <dgm:prSet presAssocID="{B44EA4D0-0A28-459C-BB73-C565FF730F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A31C26D-8A2F-40CC-A393-9201E9B2FB1E}" type="pres">
      <dgm:prSet presAssocID="{245C834D-7844-43CF-96CF-DA43A668F9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F57B4-B43E-4134-8308-E1B7A0CB1CD1}" type="pres">
      <dgm:prSet presAssocID="{245C834D-7844-43CF-96CF-DA43A668F9EA}" presName="spNode" presStyleCnt="0"/>
      <dgm:spPr/>
    </dgm:pt>
    <dgm:pt modelId="{96712BE6-7114-4812-ABE8-5AEC68577174}" type="pres">
      <dgm:prSet presAssocID="{D214F58C-9CBD-47F5-B4DC-8F924569516E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5138E6B-DB6D-4D75-9713-BD800A14BF50}" type="presOf" srcId="{D214F58C-9CBD-47F5-B4DC-8F924569516E}" destId="{96712BE6-7114-4812-ABE8-5AEC68577174}" srcOrd="0" destOrd="0" presId="urn:microsoft.com/office/officeart/2005/8/layout/cycle6"/>
    <dgm:cxn modelId="{8675F4EB-336D-49AA-A6D9-135AF795D5F4}" srcId="{A993B176-F25C-40FB-8309-33CF1E62448E}" destId="{DC1BB46B-FF43-41CA-83B3-4A7D34945ED6}" srcOrd="0" destOrd="0" parTransId="{E0FCEC2D-42E8-4DEB-A5CC-80030F59C748}" sibTransId="{4692B583-03D6-4235-AA46-991FE6E894D2}"/>
    <dgm:cxn modelId="{FD9927CC-54A7-4C82-A02D-AEFCA4DEDC83}" type="presOf" srcId="{DC1BB46B-FF43-41CA-83B3-4A7D34945ED6}" destId="{293857FA-DB4A-4E7A-892E-9DDC63F11F7B}" srcOrd="0" destOrd="0" presId="urn:microsoft.com/office/officeart/2005/8/layout/cycle6"/>
    <dgm:cxn modelId="{0D8D5031-1F84-436B-8520-546F730902C7}" type="presOf" srcId="{8C8849BC-C27C-4CE7-AD54-EE485AEE681E}" destId="{6999AEFD-7DB9-4DDF-877C-121798D0A410}" srcOrd="0" destOrd="0" presId="urn:microsoft.com/office/officeart/2005/8/layout/cycle6"/>
    <dgm:cxn modelId="{A5767767-413D-4D31-B95D-845223FD7DF0}" type="presOf" srcId="{4692B583-03D6-4235-AA46-991FE6E894D2}" destId="{42CBA69C-9B3E-4F9D-A9EE-36302DCB74FA}" srcOrd="0" destOrd="0" presId="urn:microsoft.com/office/officeart/2005/8/layout/cycle6"/>
    <dgm:cxn modelId="{FA56F809-6907-4F07-983D-6E698B857D08}" srcId="{A993B176-F25C-40FB-8309-33CF1E62448E}" destId="{245C834D-7844-43CF-96CF-DA43A668F9EA}" srcOrd="2" destOrd="0" parTransId="{01152D7E-C7F0-4711-B7D1-F3F26AE01AD2}" sibTransId="{D214F58C-9CBD-47F5-B4DC-8F924569516E}"/>
    <dgm:cxn modelId="{44711998-9D1B-4BD9-809D-C2DFA2CAC97B}" srcId="{A993B176-F25C-40FB-8309-33CF1E62448E}" destId="{8C8849BC-C27C-4CE7-AD54-EE485AEE681E}" srcOrd="1" destOrd="0" parTransId="{4393629F-DF42-4029-B0DE-43BD26D57476}" sibTransId="{B44EA4D0-0A28-459C-BB73-C565FF730FA9}"/>
    <dgm:cxn modelId="{3D162013-E880-42BF-B5DE-2309C05B9D1E}" type="presOf" srcId="{245C834D-7844-43CF-96CF-DA43A668F9EA}" destId="{8A31C26D-8A2F-40CC-A393-9201E9B2FB1E}" srcOrd="0" destOrd="0" presId="urn:microsoft.com/office/officeart/2005/8/layout/cycle6"/>
    <dgm:cxn modelId="{62CAC8E8-6B28-49E0-A0D6-C73FA9A6E1DF}" type="presOf" srcId="{B44EA4D0-0A28-459C-BB73-C565FF730FA9}" destId="{4ED65432-CAD0-4DF9-989E-78985061EE8E}" srcOrd="0" destOrd="0" presId="urn:microsoft.com/office/officeart/2005/8/layout/cycle6"/>
    <dgm:cxn modelId="{F557769D-F84E-4F4A-90B6-B3016018ECE8}" type="presOf" srcId="{A993B176-F25C-40FB-8309-33CF1E62448E}" destId="{14789783-E424-4448-BCF9-AFBFB798884C}" srcOrd="0" destOrd="0" presId="urn:microsoft.com/office/officeart/2005/8/layout/cycle6"/>
    <dgm:cxn modelId="{FDE6DB10-07B1-4B93-A19E-1369E7EE841D}" type="presParOf" srcId="{14789783-E424-4448-BCF9-AFBFB798884C}" destId="{293857FA-DB4A-4E7A-892E-9DDC63F11F7B}" srcOrd="0" destOrd="0" presId="urn:microsoft.com/office/officeart/2005/8/layout/cycle6"/>
    <dgm:cxn modelId="{D80C6737-094E-4D37-8C16-BDDE4E8C3EB9}" type="presParOf" srcId="{14789783-E424-4448-BCF9-AFBFB798884C}" destId="{8A3E81CD-E1A8-4CFF-B6FD-3A1CD254C441}" srcOrd="1" destOrd="0" presId="urn:microsoft.com/office/officeart/2005/8/layout/cycle6"/>
    <dgm:cxn modelId="{4BD486A8-9B84-45B3-B8AF-C8FE762AC441}" type="presParOf" srcId="{14789783-E424-4448-BCF9-AFBFB798884C}" destId="{42CBA69C-9B3E-4F9D-A9EE-36302DCB74FA}" srcOrd="2" destOrd="0" presId="urn:microsoft.com/office/officeart/2005/8/layout/cycle6"/>
    <dgm:cxn modelId="{A269443A-1404-4F2E-8B36-3363E1F34397}" type="presParOf" srcId="{14789783-E424-4448-BCF9-AFBFB798884C}" destId="{6999AEFD-7DB9-4DDF-877C-121798D0A410}" srcOrd="3" destOrd="0" presId="urn:microsoft.com/office/officeart/2005/8/layout/cycle6"/>
    <dgm:cxn modelId="{B51E9E21-9C26-4F65-92F4-8551FA83B9A1}" type="presParOf" srcId="{14789783-E424-4448-BCF9-AFBFB798884C}" destId="{61DE732A-C58F-446A-8DB3-3A415F55C54D}" srcOrd="4" destOrd="0" presId="urn:microsoft.com/office/officeart/2005/8/layout/cycle6"/>
    <dgm:cxn modelId="{1E816D08-DCB4-45AB-B703-80ECB8F6C960}" type="presParOf" srcId="{14789783-E424-4448-BCF9-AFBFB798884C}" destId="{4ED65432-CAD0-4DF9-989E-78985061EE8E}" srcOrd="5" destOrd="0" presId="urn:microsoft.com/office/officeart/2005/8/layout/cycle6"/>
    <dgm:cxn modelId="{48322250-1BD1-426D-A54A-3517255659AB}" type="presParOf" srcId="{14789783-E424-4448-BCF9-AFBFB798884C}" destId="{8A31C26D-8A2F-40CC-A393-9201E9B2FB1E}" srcOrd="6" destOrd="0" presId="urn:microsoft.com/office/officeart/2005/8/layout/cycle6"/>
    <dgm:cxn modelId="{B7159BDA-FD45-4019-9AF0-9B4456D4EB40}" type="presParOf" srcId="{14789783-E424-4448-BCF9-AFBFB798884C}" destId="{698F57B4-B43E-4134-8308-E1B7A0CB1CD1}" srcOrd="7" destOrd="0" presId="urn:microsoft.com/office/officeart/2005/8/layout/cycle6"/>
    <dgm:cxn modelId="{3D38B2DC-ED17-4AAD-B995-0ABDEC7282CF}" type="presParOf" srcId="{14789783-E424-4448-BCF9-AFBFB798884C}" destId="{96712BE6-7114-4812-ABE8-5AEC6857717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857FA-DB4A-4E7A-892E-9DDC63F11F7B}">
      <dsp:nvSpPr>
        <dsp:cNvPr id="0" name=""/>
        <dsp:cNvSpPr/>
      </dsp:nvSpPr>
      <dsp:spPr>
        <a:xfrm>
          <a:off x="2219123" y="2052"/>
          <a:ext cx="2651870" cy="172371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303268" y="86197"/>
        <a:ext cx="2483580" cy="1555425"/>
      </dsp:txXfrm>
    </dsp:sp>
    <dsp:sp modelId="{42CBA69C-9B3E-4F9D-A9EE-36302DCB74FA}">
      <dsp:nvSpPr>
        <dsp:cNvPr id="0" name=""/>
        <dsp:cNvSpPr/>
      </dsp:nvSpPr>
      <dsp:spPr>
        <a:xfrm>
          <a:off x="1246241" y="863909"/>
          <a:ext cx="4597634" cy="4597634"/>
        </a:xfrm>
        <a:custGeom>
          <a:avLst/>
          <a:gdLst/>
          <a:ahLst/>
          <a:cxnLst/>
          <a:rect l="0" t="0" r="0" b="0"/>
          <a:pathLst>
            <a:path>
              <a:moveTo>
                <a:pt x="3644014" y="434680"/>
              </a:moveTo>
              <a:arcTo wR="2298817" hR="2298817" stAng="18348897" swAng="36468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9AEFD-7DB9-4DDF-877C-121798D0A410}">
      <dsp:nvSpPr>
        <dsp:cNvPr id="0" name=""/>
        <dsp:cNvSpPr/>
      </dsp:nvSpPr>
      <dsp:spPr>
        <a:xfrm>
          <a:off x="4209958" y="3450277"/>
          <a:ext cx="2651870" cy="172371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94103" y="3534422"/>
        <a:ext cx="2483580" cy="1555425"/>
      </dsp:txXfrm>
    </dsp:sp>
    <dsp:sp modelId="{4ED65432-CAD0-4DF9-989E-78985061EE8E}">
      <dsp:nvSpPr>
        <dsp:cNvPr id="0" name=""/>
        <dsp:cNvSpPr/>
      </dsp:nvSpPr>
      <dsp:spPr>
        <a:xfrm>
          <a:off x="1246241" y="863909"/>
          <a:ext cx="4597634" cy="4597634"/>
        </a:xfrm>
        <a:custGeom>
          <a:avLst/>
          <a:gdLst/>
          <a:ahLst/>
          <a:cxnLst/>
          <a:rect l="0" t="0" r="0" b="0"/>
          <a:pathLst>
            <a:path>
              <a:moveTo>
                <a:pt x="3392554" y="4320771"/>
              </a:moveTo>
              <a:arcTo wR="2298817" hR="2298817" stAng="3695382" swAng="34092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C26D-8A2F-40CC-A393-9201E9B2FB1E}">
      <dsp:nvSpPr>
        <dsp:cNvPr id="0" name=""/>
        <dsp:cNvSpPr/>
      </dsp:nvSpPr>
      <dsp:spPr>
        <a:xfrm>
          <a:off x="228289" y="3450277"/>
          <a:ext cx="2651870" cy="172371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2434" y="3534422"/>
        <a:ext cx="2483580" cy="1555425"/>
      </dsp:txXfrm>
    </dsp:sp>
    <dsp:sp modelId="{96712BE6-7114-4812-ABE8-5AEC68577174}">
      <dsp:nvSpPr>
        <dsp:cNvPr id="0" name=""/>
        <dsp:cNvSpPr/>
      </dsp:nvSpPr>
      <dsp:spPr>
        <a:xfrm>
          <a:off x="1246241" y="863909"/>
          <a:ext cx="4597634" cy="4597634"/>
        </a:xfrm>
        <a:custGeom>
          <a:avLst/>
          <a:gdLst/>
          <a:ahLst/>
          <a:cxnLst/>
          <a:rect l="0" t="0" r="0" b="0"/>
          <a:pathLst>
            <a:path>
              <a:moveTo>
                <a:pt x="15215" y="2562873"/>
              </a:moveTo>
              <a:arcTo wR="2298817" hR="2298817" stAng="10404246" swAng="36468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6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0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5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8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5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32C9-E305-4D45-81EF-751943AA9A3B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A60D-6A38-4ED0-B42F-A58742F12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49" y="0"/>
            <a:ext cx="10278546" cy="4867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182" y="5110722"/>
            <a:ext cx="5681272" cy="1569660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0" y="618979"/>
            <a:ext cx="6766561" cy="33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096087"/>
            <a:ext cx="1758463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5693" y="1899138"/>
            <a:ext cx="2110154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রুপার মতো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8" y="253219"/>
            <a:ext cx="6644972" cy="454036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025749" y="5739619"/>
            <a:ext cx="7765366" cy="70788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 ইলিশ খেতে অনেক মজা।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3" y="1674057"/>
            <a:ext cx="1448972" cy="64633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7459341"/>
              </p:ext>
            </p:extLst>
          </p:nvPr>
        </p:nvGraphicFramePr>
        <p:xfrm>
          <a:off x="1786596" y="98474"/>
          <a:ext cx="7090118" cy="578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7" y="196934"/>
            <a:ext cx="2574387" cy="161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5" y="3643534"/>
            <a:ext cx="2095950" cy="167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4" y="3643540"/>
            <a:ext cx="2208628" cy="1716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390" y="2138288"/>
            <a:ext cx="2686929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ও রাতের মিল হয় যে সময়ে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3703" y="5992838"/>
            <a:ext cx="4839287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 হলে আমরা পড়তে বসি।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023360" y="590843"/>
            <a:ext cx="434691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GB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43" y="2518116"/>
            <a:ext cx="5143137" cy="3812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2564131"/>
            <a:ext cx="3967090" cy="39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148" y="1448972"/>
            <a:ext cx="592249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 </a:t>
            </a:r>
            <a:endParaRPr lang="en-GB" sz="60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2628899"/>
            <a:ext cx="5936483" cy="343427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37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523" y="604911"/>
            <a:ext cx="5261317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 গুলো জেনে নিই </a:t>
            </a:r>
            <a:endParaRPr lang="en-GB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84" y="2785403"/>
            <a:ext cx="1336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556" y="2839331"/>
            <a:ext cx="13364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5622" y="2822914"/>
            <a:ext cx="13364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9102" y="2792437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6325" y="2719756"/>
            <a:ext cx="13364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222" y="4389126"/>
            <a:ext cx="143490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134" y="4398500"/>
            <a:ext cx="143490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10" y="4452415"/>
            <a:ext cx="143490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9720" y="4464144"/>
            <a:ext cx="143490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542" y="4386775"/>
            <a:ext cx="143490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11815" y="2278967"/>
            <a:ext cx="998807" cy="66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428935" y="2321168"/>
            <a:ext cx="1280160" cy="6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372665" y="2785403"/>
            <a:ext cx="1097280" cy="675249"/>
            <a:chOff x="6541477" y="2841674"/>
            <a:chExt cx="1097280" cy="6752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9" t="13639" r="25857" b="71610"/>
            <a:stretch/>
          </p:blipFill>
          <p:spPr>
            <a:xfrm>
              <a:off x="7033845" y="2841674"/>
              <a:ext cx="351693" cy="37982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541477" y="2869808"/>
              <a:ext cx="1097280" cy="6471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64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103497"/>
            <a:ext cx="4740813" cy="2444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11680" r="-1150" b="16712"/>
          <a:stretch/>
        </p:blipFill>
        <p:spPr>
          <a:xfrm>
            <a:off x="6227027" y="170604"/>
            <a:ext cx="5266278" cy="2319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2883869"/>
            <a:ext cx="4839287" cy="2558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3" y="2700997"/>
            <a:ext cx="5156724" cy="2630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8119" y="5866228"/>
            <a:ext cx="672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দেশটা কতো সুন্দর।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647114"/>
            <a:ext cx="10803987" cy="4586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9631" y="5683348"/>
            <a:ext cx="38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নানা রূপ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1" y="253220"/>
            <a:ext cx="5017303" cy="4037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13" y="253220"/>
            <a:ext cx="5067658" cy="4023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603" y="5233182"/>
            <a:ext cx="988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সবুজ আর সবুজ । মাথার উপর নীল আকাশ 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212383"/>
            <a:ext cx="10044333" cy="5133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7950" y="5880296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 ফিতার মতো নদী বয়ে যায়।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1" y="168183"/>
            <a:ext cx="9833463" cy="4958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2874" y="5472333"/>
            <a:ext cx="95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সূর্য ওঠে । নরম আলোয় চারদিক হেসে ওঠে । দুপুরে রোদ কড়া হয় । বিকালের রোদ সোনালি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03529"/>
            <a:ext cx="10353822" cy="6550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2350" y="3165229"/>
            <a:ext cx="6485207" cy="2862322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 সালমা সুলতানা</a:t>
            </a:r>
            <a:b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নং গ্রামডাংগি সপ্রাবি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আটোয়ারী , পঞ্চগড়।</a:t>
            </a: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672862" y="829993"/>
            <a:ext cx="6991643" cy="2039815"/>
          </a:xfrm>
          <a:prstGeom prst="horizontalScroll">
            <a:avLst/>
          </a:prstGeom>
          <a:solidFill>
            <a:srgbClr val="92D05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GB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10" y="156405"/>
            <a:ext cx="8826536" cy="4654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680" y="5486400"/>
            <a:ext cx="779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সন্ধ্যায় পশ্চিম আকাশ রঙিন হয়ে ওঠে।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312931"/>
            <a:ext cx="5697414" cy="3738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8" y="365760"/>
            <a:ext cx="5430128" cy="368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5754" y="4923691"/>
            <a:ext cx="931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কখনো অন্ধকার ,কখনো চাঁদের আলোয় ঝলমলে।</a:t>
            </a:r>
          </a:p>
        </p:txBody>
      </p:sp>
    </p:spTree>
    <p:extLst>
      <p:ext uri="{BB962C8B-B14F-4D97-AF65-F5344CB8AC3E}">
        <p14:creationId xmlns:p14="http://schemas.microsoft.com/office/powerpoint/2010/main" val="1470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296" y="3123027"/>
            <a:ext cx="808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১ – পশ্চিম , সূর্য  </a:t>
            </a:r>
          </a:p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07" y="1941341"/>
            <a:ext cx="946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 ভেঙ্গে দেখাও । দুইটি করে নতুন শব্দ লিখ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72" y="4318782"/>
            <a:ext cx="8862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২-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গুলোর অর্থ লিখ ।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 , রুপালি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1589649" y="182880"/>
            <a:ext cx="8623496" cy="1674055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5200" y="2504044"/>
            <a:ext cx="1294221" cy="66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কতো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345" y="2504053"/>
            <a:ext cx="140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510" y="2518119"/>
            <a:ext cx="139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ফিতার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7092" y="2546251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6604" y="1659988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273" y="4149970"/>
            <a:ext cx="859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আমাদের দেশটা .................... সুন্দর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রুপালি ................ মতো নদী বয়ে যায়।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মাথার উপর .............. আকাশ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সকালে .............ওঠে ।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3488787" y="126609"/>
            <a:ext cx="4994031" cy="1392701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625 L -0.225 0.19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17591 0.295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789 0.371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1849 0.44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1845" y="2391508"/>
            <a:ext cx="920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কেমন এ সম্পর্কে পাঁচটি বাক্য লিখে  আনবে।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124223" y="478303"/>
            <a:ext cx="7582486" cy="1533378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95" y="295422"/>
            <a:ext cx="7385539" cy="4332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6590" y="513470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203982"/>
            <a:ext cx="10774059" cy="6654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455" y="2686929"/>
            <a:ext cx="7104185" cy="39703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দ্বিতীয়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 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পাঠঃছয় ঋতুর দেশ 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 দেশটা .................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আলোয় ঝলমলে।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তারিখঃ১০/০৩/২০২০ খ্রি </a:t>
            </a:r>
            <a:r>
              <a:rPr lang="en-GB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3567659" y="1210517"/>
            <a:ext cx="5491935" cy="1223194"/>
          </a:xfrm>
          <a:prstGeom prst="wave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309489"/>
            <a:ext cx="11559085" cy="67454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Wave 2"/>
          <p:cNvSpPr/>
          <p:nvPr/>
        </p:nvSpPr>
        <p:spPr>
          <a:xfrm>
            <a:off x="3530990" y="970670"/>
            <a:ext cx="5331656" cy="2222696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401" y="3094892"/>
            <a:ext cx="6766561" cy="34163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.১.১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অন্তর্গত ছোট ছোট বাক্য শুনে বুঝতে পারবে।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গল্পের বিষয়ে প্রশ্নের উত্তর দিতে পারবে।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পড়তে পারবে।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প্রমিত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গল্প পড়তে পারবে।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379828"/>
            <a:ext cx="9931790" cy="5950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1848" y="2743201"/>
            <a:ext cx="6372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GB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267285"/>
            <a:ext cx="10353822" cy="537385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07102" y="6105378"/>
            <a:ext cx="731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94933"/>
            <a:ext cx="10710669" cy="6367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4031" y="2574390"/>
            <a:ext cx="4656405" cy="1097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GB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1328" y="4473529"/>
            <a:ext cx="4248440" cy="10156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ঋতুর দেশ </a:t>
            </a:r>
            <a:endParaRPr lang="en-GB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6" y="0"/>
            <a:ext cx="952830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4891" y="3038614"/>
            <a:ext cx="641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কিছু নতুন শব্দের অর্থ জেনে নিই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9" y="2926082"/>
            <a:ext cx="2236763" cy="101566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1026942"/>
            <a:ext cx="3910819" cy="37831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9045529" y="2855741"/>
            <a:ext cx="3038621" cy="101566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শোভা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554" y="5359791"/>
            <a:ext cx="5486400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রূপ অনেক সুন্দর ।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278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PTI-PANCHAGARH-07</dc:creator>
  <cp:lastModifiedBy>PTI-PANCHAGARH-07</cp:lastModifiedBy>
  <cp:revision>93</cp:revision>
  <dcterms:created xsi:type="dcterms:W3CDTF">2020-03-07T10:17:55Z</dcterms:created>
  <dcterms:modified xsi:type="dcterms:W3CDTF">2020-03-14T03:55:29Z</dcterms:modified>
</cp:coreProperties>
</file>