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1" r:id="rId7"/>
    <p:sldId id="263" r:id="rId8"/>
    <p:sldId id="267" r:id="rId9"/>
    <p:sldId id="268" r:id="rId10"/>
    <p:sldId id="288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B4EE08-0DA8-4A41-9AF2-D3BF8FBE14F4}">
          <p14:sldIdLst>
            <p14:sldId id="256"/>
            <p14:sldId id="257"/>
            <p14:sldId id="258"/>
            <p14:sldId id="259"/>
            <p14:sldId id="269"/>
            <p14:sldId id="271"/>
            <p14:sldId id="263"/>
            <p14:sldId id="267"/>
            <p14:sldId id="268"/>
            <p14:sldId id="288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4"/>
            <p14:sldId id="285"/>
          </p14:sldIdLst>
        </p14:section>
        <p14:section name="Untitled Section" id="{CC455B97-B841-493D-B4AE-5D33C4A1572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5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EE4F-5BA9-4F8E-A053-0C8DE0C361D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01C-6D43-4E7C-89A6-09737A500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EE4F-5BA9-4F8E-A053-0C8DE0C361D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01C-6D43-4E7C-89A6-09737A500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2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EE4F-5BA9-4F8E-A053-0C8DE0C361D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01C-6D43-4E7C-89A6-09737A500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5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EE4F-5BA9-4F8E-A053-0C8DE0C361D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01C-6D43-4E7C-89A6-09737A500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0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EE4F-5BA9-4F8E-A053-0C8DE0C361D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01C-6D43-4E7C-89A6-09737A500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EE4F-5BA9-4F8E-A053-0C8DE0C361D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01C-6D43-4E7C-89A6-09737A500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9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EE4F-5BA9-4F8E-A053-0C8DE0C361D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01C-6D43-4E7C-89A6-09737A500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6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EE4F-5BA9-4F8E-A053-0C8DE0C361D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01C-6D43-4E7C-89A6-09737A500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7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EE4F-5BA9-4F8E-A053-0C8DE0C361D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01C-6D43-4E7C-89A6-09737A500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4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EE4F-5BA9-4F8E-A053-0C8DE0C361D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01C-6D43-4E7C-89A6-09737A500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2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EE4F-5BA9-4F8E-A053-0C8DE0C361D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01C-6D43-4E7C-89A6-09737A500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8EE4F-5BA9-4F8E-A053-0C8DE0C361D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401C-6D43-4E7C-89A6-09737A500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7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8" y="665824"/>
            <a:ext cx="4987636" cy="477491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13564" y="5440740"/>
            <a:ext cx="3491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97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435" y="720436"/>
            <a:ext cx="326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GB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42652" y="1953491"/>
            <a:ext cx="8645237" cy="4904509"/>
            <a:chOff x="2563091" y="2466108"/>
            <a:chExt cx="6996545" cy="43641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3273" t="14678" r="22954" b="25663"/>
            <a:stretch/>
          </p:blipFill>
          <p:spPr>
            <a:xfrm>
              <a:off x="2563091" y="2466108"/>
              <a:ext cx="6996545" cy="436418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144000" y="6497782"/>
              <a:ext cx="277091" cy="332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3639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3516" y="5784452"/>
            <a:ext cx="6048376" cy="70788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জানুয়ারির মাঝামাঝি।শীতের সকাল।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5" y="601372"/>
            <a:ext cx="5365607" cy="42967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11" y="601371"/>
            <a:ext cx="5230090" cy="42967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1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041" y="5211907"/>
            <a:ext cx="10513868" cy="76944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কুয়াশার আবরন ভেদ করে সূর্য কেবল উঁকি দিচ্ছে আকাশে।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173694"/>
            <a:ext cx="8257309" cy="48000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27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45" b="56690"/>
          <a:stretch/>
        </p:blipFill>
        <p:spPr>
          <a:xfrm>
            <a:off x="249382" y="866342"/>
            <a:ext cx="5403273" cy="32900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93274" y="4516582"/>
            <a:ext cx="7079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যাবে শিক্ষা সফরে। ঐতিহাসিক সোনারগাঁও যাবে তারা।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36" y="866342"/>
            <a:ext cx="5347855" cy="33571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7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5" y="295708"/>
            <a:ext cx="5236306" cy="31817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964873" y="5140036"/>
            <a:ext cx="5237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আনন্দ,কী উল্লাস সবার মনে।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2" y="324397"/>
            <a:ext cx="5236306" cy="31530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176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4" y="145473"/>
            <a:ext cx="4994562" cy="38307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40873" y="4876800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 স্যার এবার ঢাকার একটি ম্যাপ ঝুলিয়ে দেখালেন, 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 -এই দেখ সোনারগাঁও।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242455"/>
            <a:ext cx="4994562" cy="3733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27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4109" y="5126182"/>
            <a:ext cx="8520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 জেলায়। ঢাকার দক্ষিণ -পূর্বে এ প্রাচীন নগরী সোনারগাঁওয়ের অবস্থান।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6" y="304800"/>
            <a:ext cx="6400800" cy="43089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31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6" y="264098"/>
            <a:ext cx="5316683" cy="34212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08167" y="4659960"/>
            <a:ext cx="723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 চলছে ঢাকা চট্টগ্রাম সড়ক পথে।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25" y="264098"/>
            <a:ext cx="5316683" cy="34212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82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>
          <a:xfrm>
            <a:off x="2356815" y="526472"/>
            <a:ext cx="6995290" cy="39485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89019" y="5278582"/>
            <a:ext cx="78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কাঁচপুর ব্রিজ পার হয়ে একটু গেলেই সোনারগাঁও।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6691" y="637309"/>
            <a:ext cx="2410691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4836" y="2230582"/>
            <a:ext cx="91301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সোনারগাঁও শিক্ষা সফরের বর্ণনা দিয়ে ৫ টি বাক্য লেখ।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ময়নাঃ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সোনারগাঁও কোথায় অবস্থিত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২) বিপরীত শব্দ লেখঃ       	 	  	  	 	     সকাল,আনন্দ,দূরে,গ্রাম,আকাশ।</a:t>
            </a:r>
          </a:p>
        </p:txBody>
      </p:sp>
    </p:spTree>
    <p:extLst>
      <p:ext uri="{BB962C8B-B14F-4D97-AF65-F5344CB8AC3E}">
        <p14:creationId xmlns:p14="http://schemas.microsoft.com/office/powerpoint/2010/main" val="2553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5371" y="1889131"/>
            <a:ext cx="3628592" cy="4285529"/>
            <a:chOff x="998826" y="1669690"/>
            <a:chExt cx="3628592" cy="52620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826" y="1669690"/>
              <a:ext cx="3628592" cy="52620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393" y="2200705"/>
              <a:ext cx="2805680" cy="4305909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765964" y="1769739"/>
            <a:ext cx="6839949" cy="4524315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মোঃ 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আনোয়ার হোসেন</a:t>
            </a:r>
            <a:endParaRPr lang="bn-BD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পদবিঃ সহকারি 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লাঠুয়াপাড়া সরকারী প্রাথমিক</a:t>
            </a:r>
            <a:r>
              <a:rPr lang="en-GB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বিদ্যালয়।</a:t>
            </a:r>
            <a:endParaRPr lang="bn-BD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 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পঞ্চগড় সদর </a:t>
            </a:r>
            <a:endParaRPr lang="bn-BD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 পঞ্চগড়। </a:t>
            </a:r>
            <a:endParaRPr lang="bn-IN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5284" y="79240"/>
            <a:ext cx="4890654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4447309" y="180109"/>
            <a:ext cx="3629891" cy="1371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2714" y="3075709"/>
            <a:ext cx="9528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শব্দগুলো দ্বারা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শুন্যস্থান পূরণ করঃ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সাবিহা ভাবছিল ------- -----আসলে দেখতে কেমন?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সবাই --------- হয়ে বাসে বসল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ঢাকা থেকে সোনারগাঁর দূরত্ব -------কিলোমিটার।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সোনারগাঁও ------------- জেলায় অবস্থিত।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 ঢাকার দক্ষিণ-পূর্বে এ-----------নগরী সোনারগাঁওয়ের অবস্থান।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9256" y="2179990"/>
            <a:ext cx="1427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সুশৃঙ্খল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1017" y="2166139"/>
            <a:ext cx="181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3055" y="2179991"/>
            <a:ext cx="1343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0963" y="2160983"/>
            <a:ext cx="180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3727" y="2142931"/>
            <a:ext cx="118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31137" y="2160982"/>
            <a:ext cx="93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1666 0.2113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12565 0.28681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22005 0.3632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47838 0.44004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043 0.5148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1" grpId="0"/>
      <p:bldP spid="12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4781" y="356756"/>
            <a:ext cx="3986213" cy="76944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1818" y="2414588"/>
            <a:ext cx="9060873" cy="7078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ঐতিহাসিক স্থান সম্পর্কে ১০ টি বাক্য লিখ।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9314" y="5146634"/>
            <a:ext cx="3400425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11237470334_5ac50d870f_b.jpg"/>
          <p:cNvPicPr>
            <a:picLocks noChangeAspect="1"/>
          </p:cNvPicPr>
          <p:nvPr/>
        </p:nvPicPr>
        <p:blipFill rotWithShape="1">
          <a:blip r:embed="rId2"/>
          <a:srcRect b="15552"/>
          <a:stretch/>
        </p:blipFill>
        <p:spPr>
          <a:xfrm>
            <a:off x="2349347" y="512618"/>
            <a:ext cx="6720360" cy="4419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8013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5618" y="370703"/>
            <a:ext cx="446289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676" y="1731075"/>
            <a:ext cx="10330775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       </a:t>
            </a:r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bn-BD" sz="4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        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 আসি সোনারগাঁ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   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জানুয়ারির মাঝামাঝি---------সোনারগাঁ।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      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     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/০৩/২০২০খ্রিঃ 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0276" y="201453"/>
            <a:ext cx="2859932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196" y="1834848"/>
            <a:ext cx="11556459" cy="49859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বিষয়ে বর্ণনা শুনে বুঝতে পারবে ।</a:t>
            </a:r>
            <a:endParaRPr lang="bn-IN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2.5.2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বিষয় বর্ণনা করতে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bn-IN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2.5.4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পড়ে ভাব বুঝতে পারবে।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bn-IN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6.1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বিরাম চিহ্ন ব্যবহার করে বাক্য  	 	    লিখতে পা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34" y="0"/>
            <a:ext cx="3997694" cy="2812473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831624" y="249445"/>
            <a:ext cx="3997694" cy="2722393"/>
            <a:chOff x="885734" y="45039"/>
            <a:chExt cx="3997694" cy="27223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23"/>
            <a:stretch/>
          </p:blipFill>
          <p:spPr>
            <a:xfrm>
              <a:off x="885734" y="45039"/>
              <a:ext cx="3997694" cy="2722393"/>
            </a:xfrm>
            <a:prstGeom prst="rect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2643589" y="45039"/>
              <a:ext cx="2005863" cy="535265"/>
            </a:xfrm>
            <a:prstGeom prst="rect">
              <a:avLst/>
            </a:prstGeom>
            <a:solidFill>
              <a:schemeClr val="bg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4" y="3369073"/>
            <a:ext cx="3943584" cy="27570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34" y="3369073"/>
            <a:ext cx="3997694" cy="2667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66109" y="6126127"/>
            <a:ext cx="688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6678" y="2476934"/>
            <a:ext cx="8115300" cy="25545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 আসি সোনারগাঁ</a:t>
            </a:r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58064" y="2948672"/>
            <a:ext cx="1828801" cy="671513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17305" y="2973854"/>
            <a:ext cx="2700338" cy="64633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 সংক্রান্ত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86226" y="114299"/>
            <a:ext cx="2486025" cy="1015663"/>
          </a:xfrm>
          <a:prstGeom prst="rect">
            <a:avLst/>
          </a:prstGeom>
          <a:solidFill>
            <a:schemeClr val="bg2">
              <a:lumMod val="1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14" y="1828800"/>
            <a:ext cx="4773142" cy="2881745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71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2957513"/>
            <a:ext cx="1928377" cy="1015663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ম্যাপ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00704" y="2957513"/>
            <a:ext cx="1955224" cy="92333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3078" y="761999"/>
            <a:ext cx="3763241" cy="4405745"/>
            <a:chOff x="3136323" y="304799"/>
            <a:chExt cx="3763241" cy="43918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" t="4236" r="-1066" b="10824"/>
            <a:stretch/>
          </p:blipFill>
          <p:spPr>
            <a:xfrm>
              <a:off x="3136323" y="304799"/>
              <a:ext cx="3763241" cy="439189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4794647" y="304799"/>
              <a:ext cx="1898073" cy="581459"/>
            </a:xfrm>
            <a:prstGeom prst="rect">
              <a:avLst/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2815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8879" y="359373"/>
            <a:ext cx="6129337" cy="144655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6705600"/>
            <a:ext cx="52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56293" y="1906328"/>
            <a:ext cx="9602062" cy="4698867"/>
            <a:chOff x="1606911" y="1939796"/>
            <a:chExt cx="9602062" cy="4698867"/>
          </a:xfrm>
        </p:grpSpPr>
        <p:grpSp>
          <p:nvGrpSpPr>
            <p:cNvPr id="10" name="Group 9"/>
            <p:cNvGrpSpPr/>
            <p:nvPr/>
          </p:nvGrpSpPr>
          <p:grpSpPr>
            <a:xfrm>
              <a:off x="1606911" y="1939796"/>
              <a:ext cx="9602062" cy="4631930"/>
              <a:chOff x="2145227" y="2466108"/>
              <a:chExt cx="7425790" cy="463193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l="23273" t="14678" r="22954" b="25663"/>
              <a:stretch/>
            </p:blipFill>
            <p:spPr>
              <a:xfrm>
                <a:off x="2145227" y="2466108"/>
                <a:ext cx="7425790" cy="463193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9144000" y="6497782"/>
                <a:ext cx="277091" cy="3325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0627082" y="6181463"/>
              <a:ext cx="581891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814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270</Words>
  <Application>Microsoft Office PowerPoint</Application>
  <PresentationFormat>Widescreen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PTI-PANCHAGARH-08</cp:lastModifiedBy>
  <cp:revision>200</cp:revision>
  <dcterms:created xsi:type="dcterms:W3CDTF">2020-03-07T22:19:06Z</dcterms:created>
  <dcterms:modified xsi:type="dcterms:W3CDTF">2020-03-14T11:05:58Z</dcterms:modified>
</cp:coreProperties>
</file>