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70" r:id="rId2"/>
    <p:sldId id="271" r:id="rId3"/>
    <p:sldId id="272" r:id="rId4"/>
    <p:sldId id="273" r:id="rId5"/>
    <p:sldId id="299" r:id="rId6"/>
    <p:sldId id="274" r:id="rId7"/>
    <p:sldId id="275" r:id="rId8"/>
    <p:sldId id="300" r:id="rId9"/>
    <p:sldId id="276" r:id="rId10"/>
    <p:sldId id="277" r:id="rId11"/>
    <p:sldId id="278" r:id="rId12"/>
    <p:sldId id="301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02" r:id="rId28"/>
    <p:sldId id="293" r:id="rId29"/>
    <p:sldId id="294" r:id="rId30"/>
    <p:sldId id="295" r:id="rId31"/>
    <p:sldId id="296" r:id="rId32"/>
    <p:sldId id="297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2222" autoAdjust="0"/>
  </p:normalViewPr>
  <p:slideViewPr>
    <p:cSldViewPr>
      <p:cViewPr varScale="1">
        <p:scale>
          <a:sx n="72" d="100"/>
          <a:sy n="72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2BB6A-C830-4DD8-BD03-BA8329D8FE6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3FDF7-34C4-4200-B318-2A832A73673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C175F81-058E-4E9C-9627-C212C653F9B9}" type="parTrans" cxnId="{36CD187B-E1FE-498C-96FD-84BBDEDB78F2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3743C47D-0470-45DB-8198-AA7C0092E77B}" type="sibTrans" cxnId="{36CD187B-E1FE-498C-96FD-84BBDEDB78F2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A22ED35B-610D-483F-AC48-87809C1EC44D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bn-BD" sz="3600" dirty="0" smtClean="0">
              <a:latin typeface="NikoshBAN" pitchFamily="2" charset="0"/>
              <a:cs typeface="NikoshBAN" pitchFamily="2" charset="0"/>
            </a:rPr>
            <a:t> জন্মস্থান</a:t>
          </a:r>
        </a:p>
        <a:p>
          <a:pPr algn="l"/>
          <a:r>
            <a:rPr lang="bn-BD" sz="3600" dirty="0" smtClean="0">
              <a:latin typeface="NikoshBAN" pitchFamily="2" charset="0"/>
              <a:cs typeface="NikoshBAN" pitchFamily="2" charset="0"/>
            </a:rPr>
            <a:t>কুড়িগ্রাম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738E6C3-6B98-4F1C-991F-A962FFC15585}" type="parTrans" cxnId="{26CA031E-51C0-4075-ABD3-B88C8AEADE0D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57EAAF1C-495B-4A0B-9E93-4436DA8DF551}" type="sibTrans" cxnId="{26CA031E-51C0-4075-ABD3-B88C8AEADE0D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801CA81-6C1A-4929-BA2F-A82599020E7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3600" dirty="0" smtClean="0">
              <a:latin typeface="NikoshBAN" pitchFamily="2" charset="0"/>
              <a:cs typeface="NikoshBAN" pitchFamily="2" charset="0"/>
            </a:rPr>
            <a:t> জন্ম </a:t>
          </a:r>
        </a:p>
        <a:p>
          <a:pPr algn="ctr"/>
          <a:r>
            <a:rPr lang="bn-BD" sz="3600" dirty="0" smtClean="0">
              <a:latin typeface="NikoshBAN" pitchFamily="2" charset="0"/>
              <a:cs typeface="NikoshBAN" pitchFamily="2" charset="0"/>
            </a:rPr>
            <a:t>২৭ডিসেম্বর ১৯৩৫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03140A8-9A5C-4C60-9CE0-1988D52EA579}" type="parTrans" cxnId="{09825A5F-5B59-4E5F-84C3-2B69EE6CDB2D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3D6E9C00-A787-4612-A6C3-BC6DEEE66E5F}" type="sibTrans" cxnId="{09825A5F-5B59-4E5F-84C3-2B69EE6CDB2D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29EBAF93-BB33-4152-8468-8A618608E276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 মৃত্যু</a:t>
          </a:r>
        </a:p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২৭সেপ্টেম্বর </a:t>
          </a:r>
        </a:p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২০১৬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CB41EF2-9D9A-4C91-B662-C43042D6E21F}" type="parTrans" cxnId="{22446C72-000E-402B-AE02-9ED8BB4031A7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B24AE6DC-C94A-498D-8836-292A541AF3C3}" type="sibTrans" cxnId="{22446C72-000E-402B-AE02-9ED8BB4031A7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DDCF2532-C004-464F-86FB-268C959AAE04}">
      <dgm:prSet/>
      <dgm:spPr/>
      <dgm:t>
        <a:bodyPr/>
        <a:lstStyle/>
        <a:p>
          <a:endParaRPr lang="en-US"/>
        </a:p>
      </dgm:t>
    </dgm:pt>
    <dgm:pt modelId="{46B2D9DE-3259-4098-AD4D-9005FAFA3BCF}" type="parTrans" cxnId="{1F35F25A-913A-42D1-A008-541C3BF32C42}">
      <dgm:prSet/>
      <dgm:spPr/>
      <dgm:t>
        <a:bodyPr/>
        <a:lstStyle/>
        <a:p>
          <a:endParaRPr lang="en-US"/>
        </a:p>
      </dgm:t>
    </dgm:pt>
    <dgm:pt modelId="{82A13127-D43F-4759-8E37-4E565D51D15B}" type="sibTrans" cxnId="{1F35F25A-913A-42D1-A008-541C3BF32C42}">
      <dgm:prSet/>
      <dgm:spPr/>
      <dgm:t>
        <a:bodyPr/>
        <a:lstStyle/>
        <a:p>
          <a:endParaRPr lang="en-US"/>
        </a:p>
      </dgm:t>
    </dgm:pt>
    <dgm:pt modelId="{C17A74A2-3B68-4D72-8300-C1CBFB6EC6A5}">
      <dgm:prSet/>
      <dgm:spPr/>
      <dgm:t>
        <a:bodyPr/>
        <a:lstStyle/>
        <a:p>
          <a:endParaRPr lang="en-US" dirty="0"/>
        </a:p>
      </dgm:t>
    </dgm:pt>
    <dgm:pt modelId="{A2DA8810-D9E1-4759-B11C-8E92DEF54F6C}" type="parTrans" cxnId="{AB8D3611-4702-4BCC-BEBB-51A8DCCA1160}">
      <dgm:prSet/>
      <dgm:spPr/>
      <dgm:t>
        <a:bodyPr/>
        <a:lstStyle/>
        <a:p>
          <a:endParaRPr lang="en-US"/>
        </a:p>
      </dgm:t>
    </dgm:pt>
    <dgm:pt modelId="{CF275B8A-5402-48CE-8F23-5B9B62976077}" type="sibTrans" cxnId="{AB8D3611-4702-4BCC-BEBB-51A8DCCA1160}">
      <dgm:prSet/>
      <dgm:spPr/>
      <dgm:t>
        <a:bodyPr/>
        <a:lstStyle/>
        <a:p>
          <a:endParaRPr lang="en-US"/>
        </a:p>
      </dgm:t>
    </dgm:pt>
    <dgm:pt modelId="{084D97F1-9CBC-4AE2-B737-BF0AE6284EB4}">
      <dgm:prSet/>
      <dgm:spPr/>
      <dgm:t>
        <a:bodyPr/>
        <a:lstStyle/>
        <a:p>
          <a:endParaRPr lang="en-US"/>
        </a:p>
      </dgm:t>
    </dgm:pt>
    <dgm:pt modelId="{0CE7D7B6-BA85-42A7-BD75-AF585CB18885}" type="parTrans" cxnId="{48144842-B140-48E6-AE58-0A45B6209278}">
      <dgm:prSet/>
      <dgm:spPr/>
      <dgm:t>
        <a:bodyPr/>
        <a:lstStyle/>
        <a:p>
          <a:endParaRPr lang="en-US"/>
        </a:p>
      </dgm:t>
    </dgm:pt>
    <dgm:pt modelId="{3994E09A-3F11-424E-B6E8-1898E16AF2EF}" type="sibTrans" cxnId="{48144842-B140-48E6-AE58-0A45B6209278}">
      <dgm:prSet/>
      <dgm:spPr/>
      <dgm:t>
        <a:bodyPr/>
        <a:lstStyle/>
        <a:p>
          <a:endParaRPr lang="en-US"/>
        </a:p>
      </dgm:t>
    </dgm:pt>
    <dgm:pt modelId="{6E059BB7-D5F1-4E03-8D4A-C4B496E558C1}">
      <dgm:prSet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সৈয়দ শামসুল হক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67F538F-92CD-48B5-9604-713CE870CE09}" type="parTrans" cxnId="{EA53BBDF-2CAD-4B77-BCD4-E651E4F74B77}">
      <dgm:prSet/>
      <dgm:spPr/>
      <dgm:t>
        <a:bodyPr/>
        <a:lstStyle/>
        <a:p>
          <a:endParaRPr lang="en-US"/>
        </a:p>
      </dgm:t>
    </dgm:pt>
    <dgm:pt modelId="{9B721BFB-1ACF-40EA-9F78-628170DEF803}" type="sibTrans" cxnId="{EA53BBDF-2CAD-4B77-BCD4-E651E4F74B77}">
      <dgm:prSet/>
      <dgm:spPr/>
      <dgm:t>
        <a:bodyPr/>
        <a:lstStyle/>
        <a:p>
          <a:endParaRPr lang="en-US"/>
        </a:p>
      </dgm:t>
    </dgm:pt>
    <dgm:pt modelId="{775A88D9-17D9-4F66-92D5-4637A5F3919E}" type="pres">
      <dgm:prSet presAssocID="{4172BB6A-C830-4DD8-BD03-BA8329D8FE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B2C391-8829-4EBB-B068-DA0D80961C70}" type="pres">
      <dgm:prSet presAssocID="{3263FDF7-34C4-4200-B318-2A832A736735}" presName="centerShape" presStyleLbl="node0" presStyleIdx="0" presStyleCnt="1" custLinFactNeighborX="2836" custLinFactNeighborY="-7053"/>
      <dgm:spPr/>
      <dgm:t>
        <a:bodyPr/>
        <a:lstStyle/>
        <a:p>
          <a:endParaRPr lang="en-US"/>
        </a:p>
      </dgm:t>
    </dgm:pt>
    <dgm:pt modelId="{F3D97AC2-4C82-4C8E-922F-FF4D6D35B389}" type="pres">
      <dgm:prSet presAssocID="{2738E6C3-6B98-4F1C-991F-A962FFC15585}" presName="Name9" presStyleLbl="parChTrans1D2" presStyleIdx="0" presStyleCnt="4"/>
      <dgm:spPr/>
      <dgm:t>
        <a:bodyPr/>
        <a:lstStyle/>
        <a:p>
          <a:endParaRPr lang="en-US"/>
        </a:p>
      </dgm:t>
    </dgm:pt>
    <dgm:pt modelId="{304557D3-94CE-4B1E-943C-542AC39BFE96}" type="pres">
      <dgm:prSet presAssocID="{2738E6C3-6B98-4F1C-991F-A962FFC1558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8A49C33-7AFB-4998-9776-3BF24FBD8066}" type="pres">
      <dgm:prSet presAssocID="{A22ED35B-610D-483F-AC48-87809C1EC44D}" presName="node" presStyleLbl="node1" presStyleIdx="0" presStyleCnt="4" custAng="10800000" custFlipVert="1" custScaleX="122546" custScaleY="100945" custRadScaleRad="99573" custRadScaleInc="167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C99CA-B32B-4123-A831-F145E9DE97B4}" type="pres">
      <dgm:prSet presAssocID="{067F538F-92CD-48B5-9604-713CE870CE09}" presName="Name9" presStyleLbl="parChTrans1D2" presStyleIdx="1" presStyleCnt="4"/>
      <dgm:spPr/>
      <dgm:t>
        <a:bodyPr/>
        <a:lstStyle/>
        <a:p>
          <a:endParaRPr lang="en-US"/>
        </a:p>
      </dgm:t>
    </dgm:pt>
    <dgm:pt modelId="{59A40315-981A-4DD8-8E5B-6941775A4C9D}" type="pres">
      <dgm:prSet presAssocID="{067F538F-92CD-48B5-9604-713CE870CE0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B158524-BA3C-4919-BCD8-4B6AEFA0089A}" type="pres">
      <dgm:prSet presAssocID="{6E059BB7-D5F1-4E03-8D4A-C4B496E558C1}" presName="node" presStyleLbl="node1" presStyleIdx="1" presStyleCnt="4" custRadScaleRad="93880" custRadScaleInc="-242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CAE5A-1CEE-48AC-8A8F-F7B104F90DAC}" type="pres">
      <dgm:prSet presAssocID="{403140A8-9A5C-4C60-9CE0-1988D52EA579}" presName="Name9" presStyleLbl="parChTrans1D2" presStyleIdx="2" presStyleCnt="4"/>
      <dgm:spPr/>
      <dgm:t>
        <a:bodyPr/>
        <a:lstStyle/>
        <a:p>
          <a:endParaRPr lang="en-US"/>
        </a:p>
      </dgm:t>
    </dgm:pt>
    <dgm:pt modelId="{9F24BAB9-2633-418F-94F0-156D8259F1AF}" type="pres">
      <dgm:prSet presAssocID="{403140A8-9A5C-4C60-9CE0-1988D52EA57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A7080FE-E6A7-48EF-9C54-199A4EF2019B}" type="pres">
      <dgm:prSet presAssocID="{0801CA81-6C1A-4929-BA2F-A82599020E7C}" presName="node" presStyleLbl="node1" presStyleIdx="2" presStyleCnt="4" custScaleX="135912" custScaleY="95598" custRadScaleRad="68432" custRadScaleInc="-31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81E6C-D32A-475B-82C5-D599011E6A22}" type="pres">
      <dgm:prSet presAssocID="{ECB41EF2-9D9A-4C91-B662-C43042D6E21F}" presName="Name9" presStyleLbl="parChTrans1D2" presStyleIdx="3" presStyleCnt="4"/>
      <dgm:spPr/>
      <dgm:t>
        <a:bodyPr/>
        <a:lstStyle/>
        <a:p>
          <a:endParaRPr lang="en-US"/>
        </a:p>
      </dgm:t>
    </dgm:pt>
    <dgm:pt modelId="{FF0282E9-E11E-46A8-8B93-C082EFAF432C}" type="pres">
      <dgm:prSet presAssocID="{ECB41EF2-9D9A-4C91-B662-C43042D6E21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FF0A021-480E-44E4-BBA0-AE4EBDEBA760}" type="pres">
      <dgm:prSet presAssocID="{29EBAF93-BB33-4152-8468-8A618608E276}" presName="node" presStyleLbl="node1" presStyleIdx="3" presStyleCnt="4" custScaleX="134325" custScaleY="91205" custRadScaleRad="82994" custRadScaleInc="-25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C74D20-3CE4-40C7-8A0B-E4C5C64B151C}" type="presOf" srcId="{067F538F-92CD-48B5-9604-713CE870CE09}" destId="{59A40315-981A-4DD8-8E5B-6941775A4C9D}" srcOrd="1" destOrd="0" presId="urn:microsoft.com/office/officeart/2005/8/layout/radial1"/>
    <dgm:cxn modelId="{48144842-B140-48E6-AE58-0A45B6209278}" srcId="{4172BB6A-C830-4DD8-BD03-BA8329D8FE63}" destId="{084D97F1-9CBC-4AE2-B737-BF0AE6284EB4}" srcOrd="3" destOrd="0" parTransId="{0CE7D7B6-BA85-42A7-BD75-AF585CB18885}" sibTransId="{3994E09A-3F11-424E-B6E8-1898E16AF2EF}"/>
    <dgm:cxn modelId="{CA934DCA-FA27-4370-9468-105527104CE0}" type="presOf" srcId="{2738E6C3-6B98-4F1C-991F-A962FFC15585}" destId="{304557D3-94CE-4B1E-943C-542AC39BFE96}" srcOrd="1" destOrd="0" presId="urn:microsoft.com/office/officeart/2005/8/layout/radial1"/>
    <dgm:cxn modelId="{ED198EA5-2EC4-4828-954B-00E9F1EFC8C4}" type="presOf" srcId="{067F538F-92CD-48B5-9604-713CE870CE09}" destId="{91EC99CA-B32B-4123-A831-F145E9DE97B4}" srcOrd="0" destOrd="0" presId="urn:microsoft.com/office/officeart/2005/8/layout/radial1"/>
    <dgm:cxn modelId="{AB8D3611-4702-4BCC-BEBB-51A8DCCA1160}" srcId="{4172BB6A-C830-4DD8-BD03-BA8329D8FE63}" destId="{C17A74A2-3B68-4D72-8300-C1CBFB6EC6A5}" srcOrd="2" destOrd="0" parTransId="{A2DA8810-D9E1-4759-B11C-8E92DEF54F6C}" sibTransId="{CF275B8A-5402-48CE-8F23-5B9B62976077}"/>
    <dgm:cxn modelId="{E9389D3B-96DF-4B95-B92F-F0A25E0AA337}" type="presOf" srcId="{6E059BB7-D5F1-4E03-8D4A-C4B496E558C1}" destId="{CB158524-BA3C-4919-BCD8-4B6AEFA0089A}" srcOrd="0" destOrd="0" presId="urn:microsoft.com/office/officeart/2005/8/layout/radial1"/>
    <dgm:cxn modelId="{22446C72-000E-402B-AE02-9ED8BB4031A7}" srcId="{3263FDF7-34C4-4200-B318-2A832A736735}" destId="{29EBAF93-BB33-4152-8468-8A618608E276}" srcOrd="3" destOrd="0" parTransId="{ECB41EF2-9D9A-4C91-B662-C43042D6E21F}" sibTransId="{B24AE6DC-C94A-498D-8836-292A541AF3C3}"/>
    <dgm:cxn modelId="{1BE347C3-29FD-4F03-96B8-EC44C4DA9BE8}" type="presOf" srcId="{403140A8-9A5C-4C60-9CE0-1988D52EA579}" destId="{9F24BAB9-2633-418F-94F0-156D8259F1AF}" srcOrd="1" destOrd="0" presId="urn:microsoft.com/office/officeart/2005/8/layout/radial1"/>
    <dgm:cxn modelId="{6630C3A0-5654-44EE-A4FF-4411EB4E7FE9}" type="presOf" srcId="{4172BB6A-C830-4DD8-BD03-BA8329D8FE63}" destId="{775A88D9-17D9-4F66-92D5-4637A5F3919E}" srcOrd="0" destOrd="0" presId="urn:microsoft.com/office/officeart/2005/8/layout/radial1"/>
    <dgm:cxn modelId="{FE985E1A-3BFE-41E7-A47C-B7D46750BA77}" type="presOf" srcId="{29EBAF93-BB33-4152-8468-8A618608E276}" destId="{5FF0A021-480E-44E4-BBA0-AE4EBDEBA760}" srcOrd="0" destOrd="0" presId="urn:microsoft.com/office/officeart/2005/8/layout/radial1"/>
    <dgm:cxn modelId="{1F35F25A-913A-42D1-A008-541C3BF32C42}" srcId="{4172BB6A-C830-4DD8-BD03-BA8329D8FE63}" destId="{DDCF2532-C004-464F-86FB-268C959AAE04}" srcOrd="1" destOrd="0" parTransId="{46B2D9DE-3259-4098-AD4D-9005FAFA3BCF}" sibTransId="{82A13127-D43F-4759-8E37-4E565D51D15B}"/>
    <dgm:cxn modelId="{D0271E53-6E71-4359-AB27-48F7CAC9B808}" type="presOf" srcId="{0801CA81-6C1A-4929-BA2F-A82599020E7C}" destId="{9A7080FE-E6A7-48EF-9C54-199A4EF2019B}" srcOrd="0" destOrd="0" presId="urn:microsoft.com/office/officeart/2005/8/layout/radial1"/>
    <dgm:cxn modelId="{39840066-B30B-457D-A758-C6058E0CC4DD}" type="presOf" srcId="{2738E6C3-6B98-4F1C-991F-A962FFC15585}" destId="{F3D97AC2-4C82-4C8E-922F-FF4D6D35B389}" srcOrd="0" destOrd="0" presId="urn:microsoft.com/office/officeart/2005/8/layout/radial1"/>
    <dgm:cxn modelId="{366B59CA-3530-4E98-945B-09A133670972}" type="presOf" srcId="{ECB41EF2-9D9A-4C91-B662-C43042D6E21F}" destId="{FF0282E9-E11E-46A8-8B93-C082EFAF432C}" srcOrd="1" destOrd="0" presId="urn:microsoft.com/office/officeart/2005/8/layout/radial1"/>
    <dgm:cxn modelId="{AF85D9D1-5DCE-48F4-8EA1-299ABE9C7B74}" type="presOf" srcId="{A22ED35B-610D-483F-AC48-87809C1EC44D}" destId="{08A49C33-7AFB-4998-9776-3BF24FBD8066}" srcOrd="0" destOrd="0" presId="urn:microsoft.com/office/officeart/2005/8/layout/radial1"/>
    <dgm:cxn modelId="{87A421A4-082E-4B56-BE9A-8B7E481A5B1A}" type="presOf" srcId="{ECB41EF2-9D9A-4C91-B662-C43042D6E21F}" destId="{60781E6C-D32A-475B-82C5-D599011E6A22}" srcOrd="0" destOrd="0" presId="urn:microsoft.com/office/officeart/2005/8/layout/radial1"/>
    <dgm:cxn modelId="{9F6C7BD9-6C91-48E6-9C74-9CA095497352}" type="presOf" srcId="{403140A8-9A5C-4C60-9CE0-1988D52EA579}" destId="{F4ECAE5A-1CEE-48AC-8A8F-F7B104F90DAC}" srcOrd="0" destOrd="0" presId="urn:microsoft.com/office/officeart/2005/8/layout/radial1"/>
    <dgm:cxn modelId="{EA53BBDF-2CAD-4B77-BCD4-E651E4F74B77}" srcId="{3263FDF7-34C4-4200-B318-2A832A736735}" destId="{6E059BB7-D5F1-4E03-8D4A-C4B496E558C1}" srcOrd="1" destOrd="0" parTransId="{067F538F-92CD-48B5-9604-713CE870CE09}" sibTransId="{9B721BFB-1ACF-40EA-9F78-628170DEF803}"/>
    <dgm:cxn modelId="{09825A5F-5B59-4E5F-84C3-2B69EE6CDB2D}" srcId="{3263FDF7-34C4-4200-B318-2A832A736735}" destId="{0801CA81-6C1A-4929-BA2F-A82599020E7C}" srcOrd="2" destOrd="0" parTransId="{403140A8-9A5C-4C60-9CE0-1988D52EA579}" sibTransId="{3D6E9C00-A787-4612-A6C3-BC6DEEE66E5F}"/>
    <dgm:cxn modelId="{36CD187B-E1FE-498C-96FD-84BBDEDB78F2}" srcId="{4172BB6A-C830-4DD8-BD03-BA8329D8FE63}" destId="{3263FDF7-34C4-4200-B318-2A832A736735}" srcOrd="0" destOrd="0" parTransId="{AC175F81-058E-4E9C-9627-C212C653F9B9}" sibTransId="{3743C47D-0470-45DB-8198-AA7C0092E77B}"/>
    <dgm:cxn modelId="{AC42CC56-FEC6-4A56-B7AE-9297F7E10354}" type="presOf" srcId="{3263FDF7-34C4-4200-B318-2A832A736735}" destId="{51B2C391-8829-4EBB-B068-DA0D80961C70}" srcOrd="0" destOrd="0" presId="urn:microsoft.com/office/officeart/2005/8/layout/radial1"/>
    <dgm:cxn modelId="{26CA031E-51C0-4075-ABD3-B88C8AEADE0D}" srcId="{3263FDF7-34C4-4200-B318-2A832A736735}" destId="{A22ED35B-610D-483F-AC48-87809C1EC44D}" srcOrd="0" destOrd="0" parTransId="{2738E6C3-6B98-4F1C-991F-A962FFC15585}" sibTransId="{57EAAF1C-495B-4A0B-9E93-4436DA8DF551}"/>
    <dgm:cxn modelId="{FCC0B351-28B2-426C-96AF-66E83A08C4E0}" type="presParOf" srcId="{775A88D9-17D9-4F66-92D5-4637A5F3919E}" destId="{51B2C391-8829-4EBB-B068-DA0D80961C70}" srcOrd="0" destOrd="0" presId="urn:microsoft.com/office/officeart/2005/8/layout/radial1"/>
    <dgm:cxn modelId="{6635F769-DC6C-4386-A1E7-017D36368E0D}" type="presParOf" srcId="{775A88D9-17D9-4F66-92D5-4637A5F3919E}" destId="{F3D97AC2-4C82-4C8E-922F-FF4D6D35B389}" srcOrd="1" destOrd="0" presId="urn:microsoft.com/office/officeart/2005/8/layout/radial1"/>
    <dgm:cxn modelId="{C54DBABC-B1C6-452E-821F-02AB19C2712D}" type="presParOf" srcId="{F3D97AC2-4C82-4C8E-922F-FF4D6D35B389}" destId="{304557D3-94CE-4B1E-943C-542AC39BFE96}" srcOrd="0" destOrd="0" presId="urn:microsoft.com/office/officeart/2005/8/layout/radial1"/>
    <dgm:cxn modelId="{46F8A088-CC88-4A82-826B-945C144A2207}" type="presParOf" srcId="{775A88D9-17D9-4F66-92D5-4637A5F3919E}" destId="{08A49C33-7AFB-4998-9776-3BF24FBD8066}" srcOrd="2" destOrd="0" presId="urn:microsoft.com/office/officeart/2005/8/layout/radial1"/>
    <dgm:cxn modelId="{EF1E55A0-E93E-4E45-905C-510C0D156CC4}" type="presParOf" srcId="{775A88D9-17D9-4F66-92D5-4637A5F3919E}" destId="{91EC99CA-B32B-4123-A831-F145E9DE97B4}" srcOrd="3" destOrd="0" presId="urn:microsoft.com/office/officeart/2005/8/layout/radial1"/>
    <dgm:cxn modelId="{2F63E6BC-5052-46BA-B722-57B34CC94935}" type="presParOf" srcId="{91EC99CA-B32B-4123-A831-F145E9DE97B4}" destId="{59A40315-981A-4DD8-8E5B-6941775A4C9D}" srcOrd="0" destOrd="0" presId="urn:microsoft.com/office/officeart/2005/8/layout/radial1"/>
    <dgm:cxn modelId="{A1579466-BB38-4B7E-A607-E00A0440CF26}" type="presParOf" srcId="{775A88D9-17D9-4F66-92D5-4637A5F3919E}" destId="{CB158524-BA3C-4919-BCD8-4B6AEFA0089A}" srcOrd="4" destOrd="0" presId="urn:microsoft.com/office/officeart/2005/8/layout/radial1"/>
    <dgm:cxn modelId="{D709CD6B-FD5C-4A94-A245-67385606E8E4}" type="presParOf" srcId="{775A88D9-17D9-4F66-92D5-4637A5F3919E}" destId="{F4ECAE5A-1CEE-48AC-8A8F-F7B104F90DAC}" srcOrd="5" destOrd="0" presId="urn:microsoft.com/office/officeart/2005/8/layout/radial1"/>
    <dgm:cxn modelId="{C355D89A-8D43-4994-800F-C8073D6E70A6}" type="presParOf" srcId="{F4ECAE5A-1CEE-48AC-8A8F-F7B104F90DAC}" destId="{9F24BAB9-2633-418F-94F0-156D8259F1AF}" srcOrd="0" destOrd="0" presId="urn:microsoft.com/office/officeart/2005/8/layout/radial1"/>
    <dgm:cxn modelId="{DD6B4DBC-4128-4B8F-B057-80090042397D}" type="presParOf" srcId="{775A88D9-17D9-4F66-92D5-4637A5F3919E}" destId="{9A7080FE-E6A7-48EF-9C54-199A4EF2019B}" srcOrd="6" destOrd="0" presId="urn:microsoft.com/office/officeart/2005/8/layout/radial1"/>
    <dgm:cxn modelId="{0B8FC8B0-9E55-4835-A149-B293027DE770}" type="presParOf" srcId="{775A88D9-17D9-4F66-92D5-4637A5F3919E}" destId="{60781E6C-D32A-475B-82C5-D599011E6A22}" srcOrd="7" destOrd="0" presId="urn:microsoft.com/office/officeart/2005/8/layout/radial1"/>
    <dgm:cxn modelId="{84551244-8CBD-4E3C-9D05-E81A1C7C1AB8}" type="presParOf" srcId="{60781E6C-D32A-475B-82C5-D599011E6A22}" destId="{FF0282E9-E11E-46A8-8B93-C082EFAF432C}" srcOrd="0" destOrd="0" presId="urn:microsoft.com/office/officeart/2005/8/layout/radial1"/>
    <dgm:cxn modelId="{70B8E1EC-BE86-47A1-B4FC-652D24CB4EC2}" type="presParOf" srcId="{775A88D9-17D9-4F66-92D5-4637A5F3919E}" destId="{5FF0A021-480E-44E4-BBA0-AE4EBDEBA760}" srcOrd="8" destOrd="0" presId="urn:microsoft.com/office/officeart/2005/8/layout/radial1"/>
  </dgm:cxnLst>
  <dgm:bg>
    <a:solidFill>
      <a:schemeClr val="tx1"/>
    </a:solidFill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D33E9-AD8C-4D69-A67E-753F8D90565B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AD5AE-3D87-4A23-AF16-CF7A14227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14/3/2020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600" y="1143000"/>
            <a:ext cx="7239001" cy="4724400"/>
            <a:chOff x="990600" y="1143000"/>
            <a:chExt cx="7239001" cy="4724400"/>
          </a:xfrm>
        </p:grpSpPr>
        <p:pic>
          <p:nvPicPr>
            <p:cNvPr id="2" name="Picture 1" descr="g4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1143000"/>
              <a:ext cx="7239001" cy="47244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3810000" y="4572000"/>
              <a:ext cx="2057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49823" y="457200"/>
            <a:ext cx="5244353" cy="5715000"/>
            <a:chOff x="1949823" y="457200"/>
            <a:chExt cx="5244353" cy="5715000"/>
          </a:xfrm>
        </p:grpSpPr>
        <p:pic>
          <p:nvPicPr>
            <p:cNvPr id="5" name="Picture 4" descr="b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9823" y="457200"/>
              <a:ext cx="5244353" cy="57150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971800" y="1981200"/>
              <a:ext cx="2895600" cy="2209800"/>
              <a:chOff x="-228600" y="1371600"/>
              <a:chExt cx="2895600" cy="2209800"/>
            </a:xfrm>
          </p:grpSpPr>
          <p:sp>
            <p:nvSpPr>
              <p:cNvPr id="6" name="Horizontal Scroll 5"/>
              <p:cNvSpPr/>
              <p:nvPr/>
            </p:nvSpPr>
            <p:spPr>
              <a:xfrm>
                <a:off x="-228600" y="1371600"/>
                <a:ext cx="2895600" cy="22098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1905000"/>
                <a:ext cx="2438400" cy="1143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শিক্ষকের পাঠ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7800" y="685800"/>
            <a:ext cx="6248400" cy="5867400"/>
            <a:chOff x="1447800" y="685800"/>
            <a:chExt cx="6248400" cy="5867400"/>
          </a:xfrm>
        </p:grpSpPr>
        <p:pic>
          <p:nvPicPr>
            <p:cNvPr id="2" name="Picture 1" descr="b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685800"/>
              <a:ext cx="6248400" cy="5867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819400" y="2743200"/>
              <a:ext cx="3124200" cy="1828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শিক্ষার্থীর পাঠ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685800" y="1752600"/>
            <a:ext cx="7467600" cy="35814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এসো কিছু শব্দের অর্থ জেনে নিই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838200"/>
            <a:ext cx="3276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400800" y="1828800"/>
            <a:ext cx="2286000" cy="1905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752600"/>
            <a:ext cx="18288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আপন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953000"/>
            <a:ext cx="51816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মায়ের মত আপন আর কেউ নেই।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828800"/>
            <a:ext cx="16002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43000"/>
            <a:ext cx="2895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943600" y="1905000"/>
            <a:ext cx="2895600" cy="1676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যিনি কবিতা লিখেন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34000"/>
            <a:ext cx="7391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কাজী নজরুল ইসলাম আমাদের জাতীয় কবি।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16764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বীর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3429000" cy="3113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934200" y="1524000"/>
            <a:ext cx="1600200" cy="1905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সাহসী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4876800"/>
            <a:ext cx="60960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 অনেক বীরের জন্মভূমি।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981200" y="609600"/>
            <a:ext cx="4572000" cy="5257800"/>
          </a:xfrm>
          <a:prstGeom prst="wave">
            <a:avLst>
              <a:gd name="adj1" fmla="val 12500"/>
              <a:gd name="adj2" fmla="val 116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যুক্তবর্ণ জেনে নিই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90600" y="762000"/>
            <a:ext cx="1295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স্বাধীন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3200" y="762000"/>
            <a:ext cx="1295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685800"/>
            <a:ext cx="1295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685800"/>
            <a:ext cx="12954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ব-ফলা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685800"/>
            <a:ext cx="1295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4600" y="2133600"/>
            <a:ext cx="1295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2133600"/>
            <a:ext cx="1295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133600"/>
            <a:ext cx="1295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057400"/>
            <a:ext cx="12954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কষ্ট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4400" y="2133600"/>
            <a:ext cx="1295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400" y="3657600"/>
            <a:ext cx="1295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14600" y="3657600"/>
            <a:ext cx="1295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র্ব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5000" y="3657600"/>
            <a:ext cx="12954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43800" y="3657600"/>
            <a:ext cx="12954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গর্ব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114800" y="3657600"/>
            <a:ext cx="1066800" cy="914400"/>
            <a:chOff x="4114800" y="3657600"/>
            <a:chExt cx="1066800" cy="914400"/>
          </a:xfrm>
        </p:grpSpPr>
        <p:sp>
          <p:nvSpPr>
            <p:cNvPr id="32" name="Rectangle 31"/>
            <p:cNvSpPr/>
            <p:nvPr/>
          </p:nvSpPr>
          <p:spPr>
            <a:xfrm>
              <a:off x="4114800" y="3657600"/>
              <a:ext cx="1066800" cy="9144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পূর্ব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4267200" y="3810000"/>
              <a:ext cx="8382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581400"/>
            <a:ext cx="25146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ঊদিয়মান সূর্য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9600"/>
            <a:ext cx="3733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34000" y="3886200"/>
            <a:ext cx="25146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4953000"/>
            <a:ext cx="4876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5943600"/>
            <a:ext cx="3657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সূর্য ওঠার পূর্বদেশ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un 16"/>
          <p:cNvSpPr/>
          <p:nvPr/>
        </p:nvSpPr>
        <p:spPr>
          <a:xfrm>
            <a:off x="990600" y="762000"/>
            <a:ext cx="3581400" cy="2514600"/>
          </a:xfrm>
          <a:prstGeom prst="sun">
            <a:avLst>
              <a:gd name="adj" fmla="val 1685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33400"/>
            <a:ext cx="27432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3276600" y="4343400"/>
            <a:ext cx="2895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এটি কিসের ছবি?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3962400" y="5257800"/>
            <a:ext cx="22098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57400" y="381000"/>
            <a:ext cx="4984377" cy="6096000"/>
            <a:chOff x="1949823" y="0"/>
            <a:chExt cx="5244353" cy="6858000"/>
          </a:xfrm>
        </p:grpSpPr>
        <p:pic>
          <p:nvPicPr>
            <p:cNvPr id="8" name="Picture 7" descr="b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9823" y="0"/>
              <a:ext cx="5244353" cy="68580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911916" y="990600"/>
              <a:ext cx="3184084" cy="4529197"/>
              <a:chOff x="2683316" y="1143000"/>
              <a:chExt cx="3184084" cy="452919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683316" y="2809875"/>
                <a:ext cx="3048000" cy="286232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বুধো রানী</a:t>
                </a:r>
              </a:p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সহকারী শিক্ষক</a:t>
                </a:r>
              </a:p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২৯নং কালিয়াগঞ্জ সঃপ্রাঃবিঃ</a:t>
                </a:r>
              </a:p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বোদা,পঞ্চগড়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Flowchart: Punched Tape 4"/>
              <p:cNvSpPr/>
              <p:nvPr/>
            </p:nvSpPr>
            <p:spPr>
              <a:xfrm>
                <a:off x="2819400" y="1143000"/>
                <a:ext cx="3048000" cy="1524000"/>
              </a:xfrm>
              <a:prstGeom prst="flowChartPunchedTap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39624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 descr="b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3962400" cy="3809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524000" y="5715000"/>
            <a:ext cx="50292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দেখে কী মনে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419600"/>
            <a:ext cx="29718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 ও সন্তান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প্রিয় ও আপন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4495800"/>
            <a:ext cx="2362200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685800"/>
            <a:ext cx="3886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আমার প্রিয় আপন 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81200"/>
            <a:ext cx="3733800" cy="2933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3200400" y="5638800"/>
            <a:ext cx="25146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457200"/>
            <a:ext cx="7086600" cy="4876800"/>
            <a:chOff x="381000" y="457200"/>
            <a:chExt cx="7086600" cy="4876800"/>
          </a:xfrm>
        </p:grpSpPr>
        <p:pic>
          <p:nvPicPr>
            <p:cNvPr id="3" name="Picture 2" descr="k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457200"/>
              <a:ext cx="3048000" cy="22098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" name="Picture 3" descr="k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2971800"/>
              <a:ext cx="2667000" cy="23622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 descr="v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533400"/>
              <a:ext cx="3048000" cy="22860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7" name="Rectangle 6"/>
          <p:cNvSpPr/>
          <p:nvPr/>
        </p:nvSpPr>
        <p:spPr>
          <a:xfrm rot="10800000" flipV="1">
            <a:off x="2895600" y="6324600"/>
            <a:ext cx="44196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তোমরা কী এঁদের চেন?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200400"/>
            <a:ext cx="22098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সুফিয়া কামাল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048000"/>
            <a:ext cx="28956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সৈয়দ শামসুল হক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5791200"/>
            <a:ext cx="34290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304801"/>
            <a:ext cx="4900613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2743200" y="5715000"/>
            <a:ext cx="4343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দেখে কী মনে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4876800"/>
            <a:ext cx="2590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যুদ্ধের 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609600" y="1600200"/>
            <a:ext cx="8001000" cy="2286000"/>
          </a:xfrm>
          <a:prstGeom prst="wave">
            <a:avLst>
              <a:gd name="adj1" fmla="val 12500"/>
              <a:gd name="adj2" fmla="val 66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কবির দেশ বীরের দেশ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676525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4800"/>
            <a:ext cx="2667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b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514600"/>
            <a:ext cx="2667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209800" y="5943600"/>
            <a:ext cx="37338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দেখে চিন্তা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048000"/>
            <a:ext cx="22098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আমার 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2971800"/>
            <a:ext cx="22860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স্বাধীন 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276600" y="5181600"/>
            <a:ext cx="2743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90600"/>
            <a:ext cx="6934200" cy="373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আমার দেশ স্বাধীন দেশ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295400"/>
            <a:ext cx="5105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09800" y="381000"/>
            <a:ext cx="4267200" cy="2286000"/>
          </a:xfrm>
          <a:prstGeom prst="flowChartPunchedTap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4800600"/>
            <a:ext cx="58674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দেশ সম্পর্কে পাঁচটি বাক্য লিখ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3124200"/>
            <a:ext cx="22860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 নং 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4572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 নং 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7467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ঘরের ভিতরের শব্দগুলো বসিয়ে শূন্যস্থান পূরণ কর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971800"/>
            <a:ext cx="6781800" cy="28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ক)সূর্য ওঠে .................।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খ)আমরা ...................দেশের মানুষ।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গ)এদেশ অনেক ........... জন্মভূমি।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ঘ)মা সবার..........ও প্রিয়।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ঙ)রবীন্দ্রনাথ ঠাকুর একজন বিশ্ব.........।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286000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আপন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2286000"/>
            <a:ext cx="1066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3886200" y="2362200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স্বাধীন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2362200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বীরের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2362200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পূর্বদেশে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0315E-7 L -0.34167 0.0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766E-6 L -0.01666 0.160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2766E-6 L -0.14167 0.238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0916E-6 L 0.20834 0.349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9288E-6 L 0.36667 0.410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533400"/>
            <a:ext cx="3276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600200"/>
            <a:ext cx="5791200" cy="480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শ্রেণিঃ৩য়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পাঠঃআমাদের এই দেশ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পাঠ্যাংশঃসূর্য ওঠার পূর্বদেশ...বাংলাদেশ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সময়ঃ৪০ মিনিট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তারিখঃ১০/০৩/২০২০ খ্রিঃ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838200"/>
            <a:ext cx="2667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2514600"/>
            <a:ext cx="51816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বলি ও লিখি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3429000"/>
            <a:ext cx="5486400" cy="2057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ক)সূর্য ওঠার পূর্বদেশ কোনটি?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খ)আমরা কেমন দেশের নাগরিক?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219200"/>
            <a:ext cx="15240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514600"/>
            <a:ext cx="6172200" cy="2362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ক)সূর্য ওঠার পূর্বদেশ বাংলাদেশ।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খ)আমরা স্বাধীন দেশের নাগরিক।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3124200"/>
            <a:ext cx="65532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এই দেশ কবিতাটির কবির নামসহ আট লাইন লিখে আনবে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0800" y="762000"/>
            <a:ext cx="4800600" cy="1600200"/>
            <a:chOff x="3581400" y="838200"/>
            <a:chExt cx="4800600" cy="1600200"/>
          </a:xfrm>
        </p:grpSpPr>
        <p:sp>
          <p:nvSpPr>
            <p:cNvPr id="4" name="Vertical Scroll 3"/>
            <p:cNvSpPr/>
            <p:nvPr/>
          </p:nvSpPr>
          <p:spPr>
            <a:xfrm>
              <a:off x="3581400" y="838200"/>
              <a:ext cx="4800600" cy="16002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38600" y="1219200"/>
              <a:ext cx="4038600" cy="838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7200"/>
            <a:ext cx="6248400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5486400"/>
            <a:ext cx="3581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457200"/>
            <a:ext cx="39624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905000"/>
            <a:ext cx="6553200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২.১.২ কবিতা শুনে বুঝতে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২.১.৩ পাঠ্য বইয়ের কবিতা শ্রবণযোগ্য স্বরে আবৃত্তি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২.২.২ প্রমিত উচ্চারণে কবিতা আবৃত্তি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২.৩.২ কবিতা সংশ্লিষ্ট প্রশ্নের উত্তর লিখতে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0" y="990600"/>
            <a:ext cx="6096000" cy="464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4400" y="609600"/>
            <a:ext cx="25146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762000" y="3276600"/>
            <a:ext cx="26670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762000"/>
            <a:ext cx="2667000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m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00600" y="30480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124200" y="5486400"/>
            <a:ext cx="4953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533400"/>
            <a:ext cx="2362200" cy="685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133600"/>
            <a:ext cx="7239000" cy="2133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এই বাংলাদেশ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981200" y="1600200"/>
            <a:ext cx="6096000" cy="35052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B2C391-8829-4EBB-B068-DA0D80961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1B2C391-8829-4EBB-B068-DA0D80961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D97AC2-4C82-4C8E-922F-FF4D6D35B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3D97AC2-4C82-4C8E-922F-FF4D6D35B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49C33-7AFB-4998-9776-3BF24FBD8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8A49C33-7AFB-4998-9776-3BF24FBD8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C99CA-B32B-4123-A831-F145E9DE9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91EC99CA-B32B-4123-A831-F145E9DE9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158524-BA3C-4919-BCD8-4B6AEFA00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CB158524-BA3C-4919-BCD8-4B6AEFA00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ECAE5A-1CEE-48AC-8A8F-F7B104F9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4ECAE5A-1CEE-48AC-8A8F-F7B104F9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080FE-E6A7-48EF-9C54-199A4EF2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A7080FE-E6A7-48EF-9C54-199A4EF20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781E6C-D32A-475B-82C5-D599011E6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0781E6C-D32A-475B-82C5-D599011E6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0A021-480E-44E4-BBA0-AE4EBDEBA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FF0A021-480E-44E4-BBA0-AE4EBDEBA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320</Words>
  <Application>Microsoft Office PowerPoint</Application>
  <PresentationFormat>On-screen Show (4:3)</PresentationFormat>
  <Paragraphs>111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PC7</dc:creator>
  <cp:lastModifiedBy>PC7</cp:lastModifiedBy>
  <cp:revision>199</cp:revision>
  <dcterms:created xsi:type="dcterms:W3CDTF">2006-08-16T00:00:00Z</dcterms:created>
  <dcterms:modified xsi:type="dcterms:W3CDTF">2020-03-14T10:46:43Z</dcterms:modified>
</cp:coreProperties>
</file>