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8" r:id="rId9"/>
    <p:sldId id="263" r:id="rId10"/>
    <p:sldId id="266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7C6B-06EA-4192-B7DA-F547B76A11E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2B0D3-D03A-439F-A5A1-FB1BC803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2B0D3-D03A-439F-A5A1-FB1BC80394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6F1B-D0D3-4C59-9E41-6D56ECB0D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5E82C-DE0A-48D7-9334-DF91FE9D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84538-7581-4C6C-9565-BF4B6508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416E-1DAA-470F-8539-2DD9B1A9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0D3A-3757-4066-BD3C-41C1B02B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8615-36BB-4D21-8259-9503EE0A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30D6C-CF74-4DAB-A52A-921490BC0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6C17-DB60-408C-A897-803A6C27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EB02-EB78-44E2-B09A-932BE5F5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ECB3-5C85-4A60-9B03-95D2697B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512FD-D929-4254-9599-F3A5BCCE8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9CDA6-A923-416C-A576-0460A9255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D64F-67FA-4AB7-8C5B-F7778F2E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1275-954B-4882-99F1-52D81B68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30483-249D-4F19-82A1-65FE2A15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106E-3920-4E73-BFA9-6AABA239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3F032-D547-495F-B597-3E289CC4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9BF5C-458E-4395-BE1B-4A38411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002CC-8DA1-4ABA-B638-87FE9BC0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45F6-9D73-4E7A-BBE7-9E130A7E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FC54-2CCB-4FAA-9D49-B5EDAD34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2B3DE-1090-4751-B362-A670034E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AE73-66EA-4977-832F-A1C73071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4BA2-F614-4DB4-9E69-43569563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C8309-EC3C-43EC-9925-EF731594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3A26-9E9F-405F-8727-F58BB333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C89C-8DB9-4FB2-963F-F83922C58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38C7-79AD-4AD6-90A0-297B6575C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B0001-4E77-4220-9C57-E10056BE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2EF9D-7204-414F-83EB-E6202A6D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C9762-1351-4376-83E8-F743C172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E7B3-B709-4D9C-9516-04C84E7B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21F5C-B944-40E1-96AF-DF72BE362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6CA06-F29E-49E5-9B45-EF3A201B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26C94-E514-484E-8391-04388DFF3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2D6E7-4E7C-4A36-A822-72EA3E93A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E9C47-E239-4062-891C-8CE77FC3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74487-83F2-4F4E-88C8-57BA0881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30A6B-17DC-4ACF-8B88-2F962E7E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4CFD-A844-47C5-859E-F0FCF44F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2EB12-BF20-4142-856A-2189A8CA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33B2F-B862-4CD2-B592-97FF8870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D9CB-1D11-4C3E-B0FE-3F71C5B7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A4084-F10D-4DA3-AB2F-73AE48FC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F28D2-B102-49A5-836D-19E2795E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FDB86-9CBE-49F3-AD51-4F94EEFB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8A05-ACE7-4552-B869-A404DCD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B764-B0F2-420E-98B8-2E4BB534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85D49-A89C-49C0-92D7-9A87AF30E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54977-A94D-46F4-A6F6-93F46457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F8344-D633-4BA2-BFE7-D39780EF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F54E6-1B7C-4D45-AB61-2358DFEC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392F-79B2-475A-85D9-8FD74FBC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DB028-8850-4C47-8ACE-CD76B85F1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53C4C-96E4-4461-8AAA-6047B729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B1D0E-934E-4521-8458-560DEF4C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09E0C-0118-4B2A-8252-0869089C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06960-BD67-4387-BEF0-F1B85EE7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2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B4773-3F2D-4AAA-B213-31ABE53F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C78D5-2078-4E29-91DC-775C33AB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AEB49-148C-4740-A25C-63AEC7349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A10E-4E57-4FC3-8AC6-CE318CAE79C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B4A1-CB57-45F9-8B32-20CC861F0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B027-8060-4515-B98C-62F268F2B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AAB4-1151-4C73-A603-A532FB1C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6058E-4D60-43D1-95AB-219152441913}"/>
              </a:ext>
            </a:extLst>
          </p:cNvPr>
          <p:cNvSpPr txBox="1"/>
          <p:nvPr/>
        </p:nvSpPr>
        <p:spPr>
          <a:xfrm>
            <a:off x="3761873" y="700224"/>
            <a:ext cx="2334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C3799-3531-4629-A829-E9C4A76D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" y="1382842"/>
            <a:ext cx="3696325" cy="4092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1B583-9D36-4EEB-9420-B8B58803AE2B}"/>
              </a:ext>
            </a:extLst>
          </p:cNvPr>
          <p:cNvSpPr txBox="1"/>
          <p:nvPr/>
        </p:nvSpPr>
        <p:spPr>
          <a:xfrm>
            <a:off x="7554351" y="2996418"/>
            <a:ext cx="4149969" cy="272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F452B-32FC-4EDC-8CB6-6C7DBEEE8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88" y="1808220"/>
            <a:ext cx="4926738" cy="409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58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2CD48C-18B9-404E-B4AB-DA66FB919DB4}"/>
              </a:ext>
            </a:extLst>
          </p:cNvPr>
          <p:cNvGrpSpPr/>
          <p:nvPr/>
        </p:nvGrpSpPr>
        <p:grpSpPr>
          <a:xfrm>
            <a:off x="-389206" y="132471"/>
            <a:ext cx="11863754" cy="5746745"/>
            <a:chOff x="328246" y="76200"/>
            <a:chExt cx="11863754" cy="5746745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FF9337EB-F590-4567-AFB5-3204218B29AF}"/>
                </a:ext>
              </a:extLst>
            </p:cNvPr>
            <p:cNvSpPr/>
            <p:nvPr/>
          </p:nvSpPr>
          <p:spPr>
            <a:xfrm>
              <a:off x="4070250" y="76200"/>
              <a:ext cx="4600137" cy="2700996"/>
            </a:xfrm>
            <a:prstGeom prst="halfFrame">
              <a:avLst>
                <a:gd name="adj1" fmla="val 34895"/>
                <a:gd name="adj2" fmla="val 33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17BA48-0EE6-447C-8C35-C66596E8617F}"/>
                </a:ext>
              </a:extLst>
            </p:cNvPr>
            <p:cNvSpPr txBox="1"/>
            <p:nvPr/>
          </p:nvSpPr>
          <p:spPr>
            <a:xfrm>
              <a:off x="3793587" y="76200"/>
              <a:ext cx="4149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croll: Horizontal 7">
              <a:extLst>
                <a:ext uri="{FF2B5EF4-FFF2-40B4-BE49-F238E27FC236}">
                  <a16:creationId xmlns:a16="http://schemas.microsoft.com/office/drawing/2014/main" id="{10753659-3716-4B01-B56B-BC079854E9DE}"/>
                </a:ext>
              </a:extLst>
            </p:cNvPr>
            <p:cNvSpPr/>
            <p:nvPr/>
          </p:nvSpPr>
          <p:spPr>
            <a:xfrm>
              <a:off x="328246" y="2625874"/>
              <a:ext cx="11863754" cy="319707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94235B-47AD-43CD-A3DE-C63E5FA711EA}"/>
                </a:ext>
              </a:extLst>
            </p:cNvPr>
            <p:cNvSpPr txBox="1"/>
            <p:nvPr/>
          </p:nvSpPr>
          <p:spPr>
            <a:xfrm>
              <a:off x="961292" y="3429000"/>
              <a:ext cx="10902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5400" dirty="0" err="1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াংলায়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ুক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5400" dirty="0" err="1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7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DF9629-9709-4F84-82E2-E95B150EB387}"/>
              </a:ext>
            </a:extLst>
          </p:cNvPr>
          <p:cNvGrpSpPr/>
          <p:nvPr/>
        </p:nvGrpSpPr>
        <p:grpSpPr>
          <a:xfrm>
            <a:off x="2489982" y="225083"/>
            <a:ext cx="7624688" cy="4672724"/>
            <a:chOff x="2489982" y="225083"/>
            <a:chExt cx="7624688" cy="4672724"/>
          </a:xfrm>
        </p:grpSpPr>
        <p:sp>
          <p:nvSpPr>
            <p:cNvPr id="3" name="Flowchart: Punched Tape 2">
              <a:extLst>
                <a:ext uri="{FF2B5EF4-FFF2-40B4-BE49-F238E27FC236}">
                  <a16:creationId xmlns:a16="http://schemas.microsoft.com/office/drawing/2014/main" id="{0806875F-3C7F-4EF0-8101-750309763062}"/>
                </a:ext>
              </a:extLst>
            </p:cNvPr>
            <p:cNvSpPr/>
            <p:nvPr/>
          </p:nvSpPr>
          <p:spPr>
            <a:xfrm>
              <a:off x="4332850" y="225083"/>
              <a:ext cx="2574388" cy="1505243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3A3972-A7AD-47B9-9D82-40842FFAE6A9}"/>
                </a:ext>
              </a:extLst>
            </p:cNvPr>
            <p:cNvSpPr txBox="1"/>
            <p:nvPr/>
          </p:nvSpPr>
          <p:spPr>
            <a:xfrm>
              <a:off x="4332850" y="225083"/>
              <a:ext cx="25743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7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ল্যায়ণ</a:t>
              </a:r>
              <a:endPara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Punched Tape 7">
              <a:extLst>
                <a:ext uri="{FF2B5EF4-FFF2-40B4-BE49-F238E27FC236}">
                  <a16:creationId xmlns:a16="http://schemas.microsoft.com/office/drawing/2014/main" id="{A5C1B8A0-3BF8-414F-8250-35EA8DFA4C57}"/>
                </a:ext>
              </a:extLst>
            </p:cNvPr>
            <p:cNvSpPr/>
            <p:nvPr/>
          </p:nvSpPr>
          <p:spPr>
            <a:xfrm>
              <a:off x="2489982" y="1905842"/>
              <a:ext cx="7212036" cy="1367355"/>
            </a:xfrm>
            <a:prstGeom prst="flowChartPunched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Courier New" panose="02070309020205020404" pitchFamily="49" charset="0"/>
                <a:buChar char="o"/>
              </a:pP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E1CB5-D39A-4470-8FA7-FB2B227CD91A}"/>
                </a:ext>
              </a:extLst>
            </p:cNvPr>
            <p:cNvSpPr txBox="1"/>
            <p:nvPr/>
          </p:nvSpPr>
          <p:spPr>
            <a:xfrm>
              <a:off x="2550941" y="2081687"/>
              <a:ext cx="7563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Wingdings" panose="05000000000000000000" pitchFamily="2" charset="2"/>
                <a:buChar char="Ø"/>
              </a:pP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60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</a:t>
              </a: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 </a:t>
              </a:r>
              <a:r>
                <a:rPr lang="as-IN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en-US" sz="60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7E444A-B7E7-4D48-BC79-B99D5624D4A3}"/>
                </a:ext>
              </a:extLst>
            </p:cNvPr>
            <p:cNvSpPr txBox="1"/>
            <p:nvPr/>
          </p:nvSpPr>
          <p:spPr>
            <a:xfrm>
              <a:off x="2804159" y="4189921"/>
              <a:ext cx="6897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শহীদ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অবস্হিত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06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E846584-F9BD-4DF0-A593-E2A64B2D6ED6}"/>
              </a:ext>
            </a:extLst>
          </p:cNvPr>
          <p:cNvSpPr/>
          <p:nvPr/>
        </p:nvSpPr>
        <p:spPr>
          <a:xfrm>
            <a:off x="3981157" y="748155"/>
            <a:ext cx="2472026" cy="923331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2F372-985A-4B31-8E3B-835961BA6585}"/>
              </a:ext>
            </a:extLst>
          </p:cNvPr>
          <p:cNvSpPr/>
          <p:nvPr/>
        </p:nvSpPr>
        <p:spPr>
          <a:xfrm>
            <a:off x="3849585" y="748156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5400" b="0" cap="none" spc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0" cap="none" spc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0" cap="none" spc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C6A5F-EC5C-4CB4-B80D-7BB2766B5FF6}"/>
              </a:ext>
            </a:extLst>
          </p:cNvPr>
          <p:cNvSpPr txBox="1"/>
          <p:nvPr/>
        </p:nvSpPr>
        <p:spPr>
          <a:xfrm>
            <a:off x="379828" y="2715065"/>
            <a:ext cx="1111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219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44E3A-D137-4AB9-9BCB-1C61620FA1AD}"/>
              </a:ext>
            </a:extLst>
          </p:cNvPr>
          <p:cNvSpPr txBox="1"/>
          <p:nvPr/>
        </p:nvSpPr>
        <p:spPr>
          <a:xfrm>
            <a:off x="3812344" y="886265"/>
            <a:ext cx="2996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50A94-35EB-4C62-B88C-1F56D110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9" y="2698230"/>
            <a:ext cx="580119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2BF391-653A-4379-BE9B-D392E0139A7D}"/>
              </a:ext>
            </a:extLst>
          </p:cNvPr>
          <p:cNvGrpSpPr/>
          <p:nvPr/>
        </p:nvGrpSpPr>
        <p:grpSpPr>
          <a:xfrm>
            <a:off x="0" y="794436"/>
            <a:ext cx="11671495" cy="4114379"/>
            <a:chOff x="-273209" y="597489"/>
            <a:chExt cx="12465209" cy="35902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809DA5-03A6-4644-B4C4-4B0B76797A2D}"/>
                </a:ext>
              </a:extLst>
            </p:cNvPr>
            <p:cNvSpPr txBox="1"/>
            <p:nvPr/>
          </p:nvSpPr>
          <p:spPr>
            <a:xfrm>
              <a:off x="-273209" y="2125663"/>
              <a:ext cx="80385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7030A0"/>
                  </a:solidFill>
                </a:rPr>
                <a:t>আইডি</a:t>
              </a:r>
              <a:r>
                <a:rPr lang="en-US" sz="3200" dirty="0">
                  <a:solidFill>
                    <a:srgbClr val="7030A0"/>
                  </a:solidFill>
                </a:rPr>
                <a:t> নং-২৭৫</a:t>
              </a:r>
            </a:p>
            <a:p>
              <a:pPr algn="ctr"/>
              <a:r>
                <a:rPr lang="en-US" sz="3200" dirty="0" err="1">
                  <a:solidFill>
                    <a:srgbClr val="7030A0"/>
                  </a:solidFill>
                </a:rPr>
                <a:t>নাম-বিকাশ</a:t>
              </a:r>
              <a:r>
                <a:rPr lang="en-US" sz="3200" dirty="0">
                  <a:solidFill>
                    <a:srgbClr val="7030A0"/>
                  </a:solidFill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</a:rPr>
                <a:t>চন্দ্র</a:t>
              </a:r>
              <a:r>
                <a:rPr lang="en-US" sz="3200" dirty="0">
                  <a:solidFill>
                    <a:srgbClr val="7030A0"/>
                  </a:solidFill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</a:rPr>
                <a:t>বিশ্বাস</a:t>
              </a:r>
              <a:endParaRPr lang="en-US" sz="3200" dirty="0">
                <a:solidFill>
                  <a:srgbClr val="7030A0"/>
                </a:solidFill>
              </a:endParaRPr>
            </a:p>
            <a:p>
              <a:pPr algn="ctr"/>
              <a:r>
                <a:rPr lang="en-US" sz="3200" dirty="0" err="1">
                  <a:solidFill>
                    <a:srgbClr val="7030A0"/>
                  </a:solidFill>
                </a:rPr>
                <a:t>সহকারি</a:t>
              </a:r>
              <a:r>
                <a:rPr lang="en-US" sz="3200" dirty="0">
                  <a:solidFill>
                    <a:srgbClr val="7030A0"/>
                  </a:solidFill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</a:rPr>
                <a:t>শিক্ষক</a:t>
              </a:r>
              <a:endParaRPr lang="en-US" sz="3200" dirty="0">
                <a:solidFill>
                  <a:srgbClr val="7030A0"/>
                </a:solidFill>
              </a:endParaRPr>
            </a:p>
            <a:p>
              <a:pPr algn="ctr"/>
              <a:r>
                <a:rPr lang="en-US" sz="2800" dirty="0" err="1">
                  <a:solidFill>
                    <a:srgbClr val="7030A0"/>
                  </a:solidFill>
                </a:rPr>
                <a:t>হলতা</a:t>
              </a:r>
              <a:r>
                <a:rPr lang="en-US" sz="2800" dirty="0">
                  <a:solidFill>
                    <a:srgbClr val="7030A0"/>
                  </a:solidFill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</a:rPr>
                <a:t>কুমিরমারা</a:t>
              </a:r>
              <a:r>
                <a:rPr lang="en-US" sz="2800" dirty="0">
                  <a:solidFill>
                    <a:srgbClr val="7030A0"/>
                  </a:solidFill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</a:rPr>
                <a:t>আবুজাফর</a:t>
              </a:r>
              <a:r>
                <a:rPr lang="en-US" sz="2800" dirty="0">
                  <a:solidFill>
                    <a:srgbClr val="7030A0"/>
                  </a:solidFill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</a:rPr>
                <a:t>মাধ্যমিক</a:t>
              </a:r>
              <a:r>
                <a:rPr lang="en-US" sz="2800" dirty="0">
                  <a:solidFill>
                    <a:srgbClr val="7030A0"/>
                  </a:solidFill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</a:rPr>
                <a:t>বিদ্যালয়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6C365F83-F7F2-40A7-887C-5021446CD948}"/>
                </a:ext>
              </a:extLst>
            </p:cNvPr>
            <p:cNvSpPr/>
            <p:nvPr/>
          </p:nvSpPr>
          <p:spPr>
            <a:xfrm>
              <a:off x="4812630" y="629825"/>
              <a:ext cx="1564107" cy="1074474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ACA70-48E4-4C0D-B86D-013981BF2BAB}"/>
                </a:ext>
              </a:extLst>
            </p:cNvPr>
            <p:cNvSpPr txBox="1"/>
            <p:nvPr/>
          </p:nvSpPr>
          <p:spPr>
            <a:xfrm>
              <a:off x="4319336" y="774499"/>
              <a:ext cx="255069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9C3AFD-D647-4EA8-BAED-489A88096BCF}"/>
                </a:ext>
              </a:extLst>
            </p:cNvPr>
            <p:cNvSpPr txBox="1"/>
            <p:nvPr/>
          </p:nvSpPr>
          <p:spPr>
            <a:xfrm>
              <a:off x="6622972" y="1879441"/>
              <a:ext cx="5569028" cy="222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শ্রেনি-৭ম</a:t>
              </a:r>
            </a:p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</a:t>
              </a:r>
              <a:r>
                <a:rPr lang="as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</a:t>
              </a:r>
              <a:r>
                <a:rPr lang="as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</a:t>
              </a:r>
              <a:r>
                <a:rPr lang="as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</a:p>
            <a:p>
              <a:pPr algn="ctr"/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অধ্যায়-১ম</a:t>
              </a:r>
            </a:p>
            <a:p>
              <a:pPr algn="ctr"/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সময়ঃ৫০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245581-0FDB-489B-BC10-D636BC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49" y="597489"/>
              <a:ext cx="1783874" cy="19487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737F07-EEC3-4E4D-B70A-7E77233908FD}"/>
              </a:ext>
            </a:extLst>
          </p:cNvPr>
          <p:cNvSpPr txBox="1"/>
          <p:nvPr/>
        </p:nvSpPr>
        <p:spPr>
          <a:xfrm>
            <a:off x="2692622" y="5401994"/>
            <a:ext cx="4341224" cy="84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4CF143-8029-484B-9CAC-11B0B07C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78" y="958943"/>
            <a:ext cx="3712991" cy="2987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7B8F6-C7F3-4864-8AB1-38472575D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1" y="4283614"/>
            <a:ext cx="3362177" cy="25743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B24BBD-9988-4A40-AC8A-205A0000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01" y="4113556"/>
            <a:ext cx="3867737" cy="29145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AEE02A-47C5-4506-AD14-084CFE214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05" y="1020136"/>
            <a:ext cx="3296526" cy="3154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3A1B2-F611-4A2F-A85B-822EBC270383}"/>
              </a:ext>
            </a:extLst>
          </p:cNvPr>
          <p:cNvSpPr txBox="1"/>
          <p:nvPr/>
        </p:nvSpPr>
        <p:spPr>
          <a:xfrm>
            <a:off x="2377440" y="239151"/>
            <a:ext cx="6499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02368-BF51-4C50-B84A-D4224B3CC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9" y="1242069"/>
            <a:ext cx="3570552" cy="2467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5BD4E-201D-44A3-AB92-8524B75DE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85" y="4090411"/>
            <a:ext cx="3296526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0F56D-58B4-4A7F-B8FF-821D58FE2D67}"/>
              </a:ext>
            </a:extLst>
          </p:cNvPr>
          <p:cNvSpPr txBox="1"/>
          <p:nvPr/>
        </p:nvSpPr>
        <p:spPr>
          <a:xfrm>
            <a:off x="1125415" y="576775"/>
            <a:ext cx="1060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20726-D99C-49D3-B147-5685F76F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1463040"/>
            <a:ext cx="9101796" cy="5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B591F2AB-CF69-4B96-A96D-B0E20BB7DD6F}"/>
              </a:ext>
            </a:extLst>
          </p:cNvPr>
          <p:cNvSpPr/>
          <p:nvPr/>
        </p:nvSpPr>
        <p:spPr>
          <a:xfrm>
            <a:off x="3840479" y="-56270"/>
            <a:ext cx="3038622" cy="1125416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084E8-D450-4D7E-893C-1BB7BD05062C}"/>
              </a:ext>
            </a:extLst>
          </p:cNvPr>
          <p:cNvSpPr txBox="1"/>
          <p:nvPr/>
        </p:nvSpPr>
        <p:spPr>
          <a:xfrm>
            <a:off x="1674055" y="2264898"/>
            <a:ext cx="8806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আন্দোলনের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8213D-7ED2-453C-90E1-0E150A7BA2F2}"/>
              </a:ext>
            </a:extLst>
          </p:cNvPr>
          <p:cNvSpPr txBox="1"/>
          <p:nvPr/>
        </p:nvSpPr>
        <p:spPr>
          <a:xfrm>
            <a:off x="1711569" y="1252025"/>
            <a:ext cx="736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EDD75-2D26-4689-8D25-C74CA6D14666}"/>
              </a:ext>
            </a:extLst>
          </p:cNvPr>
          <p:cNvSpPr txBox="1"/>
          <p:nvPr/>
        </p:nvSpPr>
        <p:spPr>
          <a:xfrm>
            <a:off x="2110154" y="704538"/>
            <a:ext cx="7484012" cy="466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3F71D5-36DD-4404-9300-475AE63E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32" y="1627868"/>
            <a:ext cx="7160455" cy="3534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824A53-07B0-4FDC-A483-810CBD9A8D9E}"/>
              </a:ext>
            </a:extLst>
          </p:cNvPr>
          <p:cNvSpPr txBox="1"/>
          <p:nvPr/>
        </p:nvSpPr>
        <p:spPr>
          <a:xfrm>
            <a:off x="3924886" y="407963"/>
            <a:ext cx="3713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E18484DB-EEB2-480D-9692-9FB858947777}"/>
              </a:ext>
            </a:extLst>
          </p:cNvPr>
          <p:cNvSpPr/>
          <p:nvPr/>
        </p:nvSpPr>
        <p:spPr>
          <a:xfrm>
            <a:off x="5008098" y="956603"/>
            <a:ext cx="3474720" cy="13927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276F5-489B-4771-AD14-29EAD8E654EE}"/>
              </a:ext>
            </a:extLst>
          </p:cNvPr>
          <p:cNvSpPr txBox="1"/>
          <p:nvPr/>
        </p:nvSpPr>
        <p:spPr>
          <a:xfrm>
            <a:off x="2461846" y="892733"/>
            <a:ext cx="776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8B8A0-0D89-4B3E-AD39-0DDBA18A97CF}"/>
              </a:ext>
            </a:extLst>
          </p:cNvPr>
          <p:cNvSpPr txBox="1"/>
          <p:nvPr/>
        </p:nvSpPr>
        <p:spPr>
          <a:xfrm>
            <a:off x="3108960" y="2813538"/>
            <a:ext cx="725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D4058FB-450F-42A7-8911-92096460CB11}"/>
              </a:ext>
            </a:extLst>
          </p:cNvPr>
          <p:cNvSpPr/>
          <p:nvPr/>
        </p:nvSpPr>
        <p:spPr>
          <a:xfrm>
            <a:off x="3713871" y="2563735"/>
            <a:ext cx="6513341" cy="23577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dirty="0"/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8AF0DC3F-3107-4057-B66D-A90C5F5441A8}"/>
              </a:ext>
            </a:extLst>
          </p:cNvPr>
          <p:cNvSpPr/>
          <p:nvPr/>
        </p:nvSpPr>
        <p:spPr>
          <a:xfrm>
            <a:off x="3826412" y="4921471"/>
            <a:ext cx="6907237" cy="16633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1E15A-0FC7-4F5B-8CC4-60498C67CA9F}"/>
              </a:ext>
            </a:extLst>
          </p:cNvPr>
          <p:cNvSpPr txBox="1"/>
          <p:nvPr/>
        </p:nvSpPr>
        <p:spPr>
          <a:xfrm>
            <a:off x="1464212" y="264534"/>
            <a:ext cx="623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B2A62-3D98-421E-B3F0-23F4B26D3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1702191"/>
            <a:ext cx="5614182" cy="412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00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161E1A8C-9EEA-408A-A589-B3A1D2BB7FD8}"/>
              </a:ext>
            </a:extLst>
          </p:cNvPr>
          <p:cNvSpPr/>
          <p:nvPr/>
        </p:nvSpPr>
        <p:spPr>
          <a:xfrm>
            <a:off x="3381860" y="2340129"/>
            <a:ext cx="5613010" cy="1856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BFFF0-0A6F-4F92-B52E-35C1E9EB1F7F}"/>
              </a:ext>
            </a:extLst>
          </p:cNvPr>
          <p:cNvSpPr txBox="1"/>
          <p:nvPr/>
        </p:nvSpPr>
        <p:spPr>
          <a:xfrm>
            <a:off x="3376246" y="2883877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58666CF-600D-425B-90BF-879157EE958F}"/>
              </a:ext>
            </a:extLst>
          </p:cNvPr>
          <p:cNvSpPr/>
          <p:nvPr/>
        </p:nvSpPr>
        <p:spPr>
          <a:xfrm>
            <a:off x="4631496" y="755373"/>
            <a:ext cx="3362178" cy="1041009"/>
          </a:xfrm>
          <a:prstGeom prst="homePlate">
            <a:avLst>
              <a:gd name="adj" fmla="val 3783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EEAB0-C7F5-4863-BA2F-F95E66016B6B}"/>
              </a:ext>
            </a:extLst>
          </p:cNvPr>
          <p:cNvSpPr/>
          <p:nvPr/>
        </p:nvSpPr>
        <p:spPr>
          <a:xfrm>
            <a:off x="4631497" y="910910"/>
            <a:ext cx="2929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2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226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74</cp:revision>
  <dcterms:created xsi:type="dcterms:W3CDTF">2020-03-09T13:15:37Z</dcterms:created>
  <dcterms:modified xsi:type="dcterms:W3CDTF">2020-03-14T03:23:20Z</dcterms:modified>
</cp:coreProperties>
</file>