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7" r:id="rId3"/>
    <p:sldId id="269" r:id="rId4"/>
    <p:sldId id="291" r:id="rId5"/>
    <p:sldId id="270" r:id="rId6"/>
    <p:sldId id="271" r:id="rId7"/>
    <p:sldId id="272" r:id="rId8"/>
    <p:sldId id="273" r:id="rId9"/>
    <p:sldId id="289" r:id="rId10"/>
    <p:sldId id="278" r:id="rId11"/>
    <p:sldId id="287" r:id="rId12"/>
    <p:sldId id="284" r:id="rId13"/>
    <p:sldId id="290" r:id="rId14"/>
    <p:sldId id="28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9" autoAdjust="0"/>
  </p:normalViewPr>
  <p:slideViewPr>
    <p:cSldViewPr>
      <p:cViewPr>
        <p:scale>
          <a:sx n="90" d="100"/>
          <a:sy n="90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4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80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3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5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0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8" y="41931"/>
            <a:ext cx="8382000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           </a:t>
            </a:r>
            <a:r>
              <a:rPr lang="en-US" sz="6600" dirty="0" smtClean="0">
                <a:solidFill>
                  <a:srgbClr val="FFFF00"/>
                </a:solidFill>
              </a:rPr>
              <a:t>Welcome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16927" y="1295399"/>
            <a:ext cx="834736" cy="1454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>
          <a:xfrm>
            <a:off x="1376795" y="2784763"/>
            <a:ext cx="5715000" cy="407323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61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5958" r="13916" b="75400"/>
          <a:stretch/>
        </p:blipFill>
        <p:spPr bwMode="auto">
          <a:xfrm>
            <a:off x="623455" y="0"/>
            <a:ext cx="8153400" cy="4710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211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  up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657600" y="5029200"/>
            <a:ext cx="533400" cy="1182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30500" r="21132" b="53877"/>
          <a:stretch/>
        </p:blipFill>
        <p:spPr bwMode="auto">
          <a:xfrm>
            <a:off x="304800" y="256308"/>
            <a:ext cx="8104909" cy="454429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081632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Sit down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3733800" y="4953000"/>
            <a:ext cx="623454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30500" r="21132" b="53877"/>
          <a:stretch/>
        </p:blipFill>
        <p:spPr bwMode="auto">
          <a:xfrm>
            <a:off x="318655" y="256308"/>
            <a:ext cx="8104909" cy="454429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50" y="381000"/>
            <a:ext cx="594765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80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Open the door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63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4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6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-9526"/>
            <a:ext cx="9135341" cy="6625070"/>
            <a:chOff x="152400" y="-9526"/>
            <a:chExt cx="9135341" cy="66250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87036"/>
              <a:ext cx="2743200" cy="324196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441" y="-9526"/>
              <a:ext cx="3162300" cy="34385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09" y="3428997"/>
              <a:ext cx="2819400" cy="31865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774">
              <a:off x="3579357" y="739121"/>
              <a:ext cx="2274881" cy="27488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822" y="2826327"/>
              <a:ext cx="3351068" cy="353983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71800" y="187036"/>
              <a:ext cx="548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Circle the picture(</a:t>
              </a:r>
              <a:r>
                <a:rPr lang="en-US" sz="2800" dirty="0" err="1" smtClean="0"/>
                <a:t>b,d</a:t>
              </a:r>
              <a:r>
                <a:rPr lang="en-US" sz="2800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2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Thanks to </a:t>
            </a:r>
            <a:r>
              <a:rPr lang="en-US" sz="5400" dirty="0" err="1" smtClean="0"/>
              <a:t>all,Good</a:t>
            </a:r>
            <a:r>
              <a:rPr lang="en-US" sz="5400" dirty="0" smtClean="0"/>
              <a:t> bye students.</a:t>
            </a:r>
            <a:endParaRPr lang="en-US" sz="5400" dirty="0"/>
          </a:p>
        </p:txBody>
      </p:sp>
      <p:pic>
        <p:nvPicPr>
          <p:cNvPr id="1026" name="Picture 2" descr="C:\Users\Pti2\Pictures\bo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7"/>
          <a:stretch/>
        </p:blipFill>
        <p:spPr bwMode="auto">
          <a:xfrm>
            <a:off x="1524000" y="2630849"/>
            <a:ext cx="5424487" cy="36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2" y="381000"/>
            <a:ext cx="4114801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Name : </a:t>
            </a:r>
            <a:r>
              <a:rPr lang="en-US" sz="2400" dirty="0" smtClean="0">
                <a:solidFill>
                  <a:schemeClr val="accent3"/>
                </a:solidFill>
              </a:rPr>
              <a:t>MD BILLAL HOSAIN</a:t>
            </a:r>
            <a:endParaRPr lang="en-US" sz="2400" dirty="0" smtClean="0">
              <a:solidFill>
                <a:schemeClr val="accent3"/>
              </a:solidFill>
            </a:endParaRP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Designation:Head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Teacher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Digirpar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govt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primry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school</a:t>
            </a:r>
          </a:p>
          <a:p>
            <a:r>
              <a:rPr lang="en-US" sz="2400" dirty="0" smtClean="0"/>
              <a:t>UP : </a:t>
            </a:r>
            <a:r>
              <a:rPr lang="en-US" sz="2400" dirty="0" err="1" smtClean="0"/>
              <a:t>Kasba</a:t>
            </a:r>
            <a:endParaRPr lang="en-US" sz="2400" dirty="0"/>
          </a:p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Dist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Brahmanbaria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 descr="https://s-media-cache-ak0.pinimg.com/originals/f8/83/df/f883df0083629dd069ce1576f2b1823c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75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214745"/>
            <a:ext cx="8458200" cy="3693319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Class:Three</a:t>
            </a:r>
            <a:endParaRPr lang="en-US" sz="6000" dirty="0">
              <a:solidFill>
                <a:srgbClr val="002060"/>
              </a:solidFill>
            </a:endParaRPr>
          </a:p>
          <a:p>
            <a:r>
              <a:rPr lang="en-US" sz="5400" dirty="0" err="1">
                <a:solidFill>
                  <a:srgbClr val="002060"/>
                </a:solidFill>
              </a:rPr>
              <a:t>Subject:English</a:t>
            </a:r>
            <a:endParaRPr lang="en-US" sz="6000" dirty="0">
              <a:solidFill>
                <a:srgbClr val="002060"/>
              </a:solidFill>
            </a:endParaRPr>
          </a:p>
          <a:p>
            <a:r>
              <a:rPr lang="en-US" sz="6000" dirty="0" err="1">
                <a:solidFill>
                  <a:srgbClr val="002060"/>
                </a:solidFill>
              </a:rPr>
              <a:t>Lesson:Commands</a:t>
            </a:r>
            <a:endParaRPr lang="en-US" sz="6000" dirty="0">
              <a:solidFill>
                <a:srgbClr val="002060"/>
              </a:solidFill>
            </a:endParaRPr>
          </a:p>
          <a:p>
            <a:r>
              <a:rPr lang="en-US" sz="6000" dirty="0">
                <a:solidFill>
                  <a:srgbClr val="002060"/>
                </a:solidFill>
              </a:rPr>
              <a:t>Time:40 </a:t>
            </a:r>
            <a:r>
              <a:rPr lang="en-US" sz="6000" dirty="0" smtClean="0">
                <a:solidFill>
                  <a:srgbClr val="002060"/>
                </a:solidFill>
              </a:rPr>
              <a:t>min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67187"/>
            <a:ext cx="5029200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2\Desktop\tajul1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37770"/>
            <a:ext cx="7696200" cy="60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3" y="228600"/>
            <a:ext cx="9144000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Learning  outcomes:</a:t>
            </a:r>
          </a:p>
          <a:p>
            <a:r>
              <a:rPr lang="en-US" sz="3600" dirty="0">
                <a:solidFill>
                  <a:srgbClr val="C00000"/>
                </a:solidFill>
              </a:rPr>
              <a:t>1.Follow  simple command </a:t>
            </a:r>
            <a:r>
              <a:rPr lang="en-US" sz="3600" dirty="0" smtClean="0">
                <a:solidFill>
                  <a:srgbClr val="C00000"/>
                </a:solidFill>
              </a:rPr>
              <a:t>and                               instructions.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2.Say and do the actions stand </a:t>
            </a:r>
            <a:r>
              <a:rPr lang="en-US" sz="3600" dirty="0" err="1" smtClean="0">
                <a:solidFill>
                  <a:srgbClr val="C00000"/>
                </a:solidFill>
              </a:rPr>
              <a:t>up,sit</a:t>
            </a:r>
            <a:r>
              <a:rPr lang="en-US" sz="3600" dirty="0" smtClean="0">
                <a:solidFill>
                  <a:srgbClr val="C00000"/>
                </a:solidFill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</a:rPr>
              <a:t>down,open</a:t>
            </a:r>
            <a:r>
              <a:rPr lang="en-US" sz="3600" dirty="0" smtClean="0">
                <a:solidFill>
                  <a:srgbClr val="C00000"/>
                </a:solidFill>
              </a:rPr>
              <a:t> the door.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3276600"/>
            <a:ext cx="5181600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1" y="420214"/>
            <a:ext cx="3733800" cy="204131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657600" cy="3276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5958" r="13916" b="75400"/>
          <a:stretch/>
        </p:blipFill>
        <p:spPr bwMode="auto">
          <a:xfrm>
            <a:off x="4835236" y="228598"/>
            <a:ext cx="3962401" cy="242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30500" r="21132" b="53877"/>
          <a:stretch/>
        </p:blipFill>
        <p:spPr bwMode="auto">
          <a:xfrm>
            <a:off x="0" y="2653143"/>
            <a:ext cx="4710545" cy="275928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7973291" cy="4648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8727" y="5770418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Stand  up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64182" y="48006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-20782"/>
            <a:ext cx="7467600" cy="42824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00450" y="577473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Sit down</a:t>
            </a:r>
            <a:endParaRPr lang="en-US" sz="4000" dirty="0"/>
          </a:p>
        </p:txBody>
      </p:sp>
      <p:sp>
        <p:nvSpPr>
          <p:cNvPr id="8" name="Down Arrow 7"/>
          <p:cNvSpPr/>
          <p:nvPr/>
        </p:nvSpPr>
        <p:spPr>
          <a:xfrm>
            <a:off x="4343400" y="44958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2" y="0"/>
            <a:ext cx="6019800" cy="44958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497532" y="4967222"/>
            <a:ext cx="4191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588162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Open the door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40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</TotalTime>
  <Words>70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Pti2</dc:creator>
  <cp:lastModifiedBy>MD AKTER SARKAR</cp:lastModifiedBy>
  <cp:revision>98</cp:revision>
  <dcterms:created xsi:type="dcterms:W3CDTF">2006-08-16T00:00:00Z</dcterms:created>
  <dcterms:modified xsi:type="dcterms:W3CDTF">2020-02-28T14:11:47Z</dcterms:modified>
</cp:coreProperties>
</file>