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2F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EFFABC-6E7D-4F8F-AEC0-63929C421825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F6267A-FD9B-444B-9569-848AF3EE3553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পাতা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CA22DA-C15C-4269-9213-671DDEDE296C}" type="parTrans" cxnId="{72985691-DBCE-462F-8561-CA6C775F4F5E}">
      <dgm:prSet/>
      <dgm:spPr/>
      <dgm:t>
        <a:bodyPr/>
        <a:lstStyle/>
        <a:p>
          <a:endParaRPr lang="en-US"/>
        </a:p>
      </dgm:t>
    </dgm:pt>
    <dgm:pt modelId="{6D3C2091-34D4-40EB-B2FD-3D7D78015FDE}" type="sibTrans" cxnId="{72985691-DBCE-462F-8561-CA6C775F4F5E}">
      <dgm:prSet/>
      <dgm:spPr/>
      <dgm:t>
        <a:bodyPr/>
        <a:lstStyle/>
        <a:p>
          <a:endParaRPr lang="en-US"/>
        </a:p>
      </dgm:t>
    </dgm:pt>
    <dgm:pt modelId="{FEAFD5DC-6941-4FEC-8F07-0E1B3C80A290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পত্রফলক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5ED123F-AC4C-458C-BC60-B8D2C0021A8A}" type="parTrans" cxnId="{04EDA832-AA69-413E-AA6D-2EC02B7684D4}">
      <dgm:prSet/>
      <dgm:spPr/>
      <dgm:t>
        <a:bodyPr/>
        <a:lstStyle/>
        <a:p>
          <a:endParaRPr lang="en-US"/>
        </a:p>
      </dgm:t>
    </dgm:pt>
    <dgm:pt modelId="{82D3E91D-6CBC-4379-B008-A4555375D239}" type="sibTrans" cxnId="{04EDA832-AA69-413E-AA6D-2EC02B7684D4}">
      <dgm:prSet/>
      <dgm:spPr/>
      <dgm:t>
        <a:bodyPr/>
        <a:lstStyle/>
        <a:p>
          <a:endParaRPr lang="en-US"/>
        </a:p>
      </dgm:t>
    </dgm:pt>
    <dgm:pt modelId="{EC776E47-8A1C-4829-98DE-90F2E02AB483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পত্রমূল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730B54A-2167-4DEA-8A9B-074793E5A7B9}" type="parTrans" cxnId="{D49A25D7-6389-42AD-9ED8-CA010680C002}">
      <dgm:prSet/>
      <dgm:spPr/>
      <dgm:t>
        <a:bodyPr/>
        <a:lstStyle/>
        <a:p>
          <a:endParaRPr lang="en-US"/>
        </a:p>
      </dgm:t>
    </dgm:pt>
    <dgm:pt modelId="{62D4FA45-6E1D-4D03-826E-7BE29AF214E6}" type="sibTrans" cxnId="{D49A25D7-6389-42AD-9ED8-CA010680C002}">
      <dgm:prSet/>
      <dgm:spPr/>
      <dgm:t>
        <a:bodyPr/>
        <a:lstStyle/>
        <a:p>
          <a:endParaRPr lang="en-US"/>
        </a:p>
      </dgm:t>
    </dgm:pt>
    <dgm:pt modelId="{F10E0CF6-BF14-4637-B6D9-61EEF316325B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বৃন্ত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DB3AFD3-5397-4161-96E2-8E89F7E110D7}" type="parTrans" cxnId="{E60E1C8C-A600-4AB7-85F9-6E0394D49B28}">
      <dgm:prSet/>
      <dgm:spPr/>
      <dgm:t>
        <a:bodyPr/>
        <a:lstStyle/>
        <a:p>
          <a:endParaRPr lang="en-US"/>
        </a:p>
      </dgm:t>
    </dgm:pt>
    <dgm:pt modelId="{37C6813F-7A88-44D7-B3CD-688CF94150F9}" type="sibTrans" cxnId="{E60E1C8C-A600-4AB7-85F9-6E0394D49B28}">
      <dgm:prSet/>
      <dgm:spPr/>
      <dgm:t>
        <a:bodyPr/>
        <a:lstStyle/>
        <a:p>
          <a:endParaRPr lang="en-US"/>
        </a:p>
      </dgm:t>
    </dgm:pt>
    <dgm:pt modelId="{8B3A2257-1588-4F79-9222-E70824E4A880}" type="pres">
      <dgm:prSet presAssocID="{F8EFFABC-6E7D-4F8F-AEC0-63929C42182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06A8AC-5C83-4281-8ECF-305222B90793}" type="pres">
      <dgm:prSet presAssocID="{A2F6267A-FD9B-444B-9569-848AF3EE3553}" presName="centerShape" presStyleLbl="node0" presStyleIdx="0" presStyleCnt="1"/>
      <dgm:spPr/>
      <dgm:t>
        <a:bodyPr/>
        <a:lstStyle/>
        <a:p>
          <a:endParaRPr lang="en-US"/>
        </a:p>
      </dgm:t>
    </dgm:pt>
    <dgm:pt modelId="{92DD62E0-C831-4E7D-AF88-D3B52B1FC86D}" type="pres">
      <dgm:prSet presAssocID="{A5ED123F-AC4C-458C-BC60-B8D2C0021A8A}" presName="Name9" presStyleLbl="parChTrans1D2" presStyleIdx="0" presStyleCnt="3"/>
      <dgm:spPr/>
      <dgm:t>
        <a:bodyPr/>
        <a:lstStyle/>
        <a:p>
          <a:endParaRPr lang="en-US"/>
        </a:p>
      </dgm:t>
    </dgm:pt>
    <dgm:pt modelId="{035209F1-CDA3-4926-A932-BFD1C4BBD9B5}" type="pres">
      <dgm:prSet presAssocID="{A5ED123F-AC4C-458C-BC60-B8D2C0021A8A}" presName="connTx" presStyleLbl="parChTrans1D2" presStyleIdx="0" presStyleCnt="3"/>
      <dgm:spPr/>
      <dgm:t>
        <a:bodyPr/>
        <a:lstStyle/>
        <a:p>
          <a:endParaRPr lang="en-US"/>
        </a:p>
      </dgm:t>
    </dgm:pt>
    <dgm:pt modelId="{14F41754-6461-4FCD-B7AB-B5FD0144E453}" type="pres">
      <dgm:prSet presAssocID="{FEAFD5DC-6941-4FEC-8F07-0E1B3C80A29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796FF-0B0D-4D0E-9EE4-2C428527FECF}" type="pres">
      <dgm:prSet presAssocID="{4730B54A-2167-4DEA-8A9B-074793E5A7B9}" presName="Name9" presStyleLbl="parChTrans1D2" presStyleIdx="1" presStyleCnt="3"/>
      <dgm:spPr/>
      <dgm:t>
        <a:bodyPr/>
        <a:lstStyle/>
        <a:p>
          <a:endParaRPr lang="en-US"/>
        </a:p>
      </dgm:t>
    </dgm:pt>
    <dgm:pt modelId="{67647E6E-FD58-4EC9-A7D8-97103122C6CF}" type="pres">
      <dgm:prSet presAssocID="{4730B54A-2167-4DEA-8A9B-074793E5A7B9}" presName="connTx" presStyleLbl="parChTrans1D2" presStyleIdx="1" presStyleCnt="3"/>
      <dgm:spPr/>
      <dgm:t>
        <a:bodyPr/>
        <a:lstStyle/>
        <a:p>
          <a:endParaRPr lang="en-US"/>
        </a:p>
      </dgm:t>
    </dgm:pt>
    <dgm:pt modelId="{41D48FF8-BC87-44C2-882B-AD7F30D74175}" type="pres">
      <dgm:prSet presAssocID="{EC776E47-8A1C-4829-98DE-90F2E02AB48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8C0CF9-DFF8-4E60-983D-AE7BABAFAC8F}" type="pres">
      <dgm:prSet presAssocID="{3DB3AFD3-5397-4161-96E2-8E89F7E110D7}" presName="Name9" presStyleLbl="parChTrans1D2" presStyleIdx="2" presStyleCnt="3"/>
      <dgm:spPr/>
      <dgm:t>
        <a:bodyPr/>
        <a:lstStyle/>
        <a:p>
          <a:endParaRPr lang="en-US"/>
        </a:p>
      </dgm:t>
    </dgm:pt>
    <dgm:pt modelId="{4D9A6FE3-4B80-4F86-9478-045F971732C5}" type="pres">
      <dgm:prSet presAssocID="{3DB3AFD3-5397-4161-96E2-8E89F7E110D7}" presName="connTx" presStyleLbl="parChTrans1D2" presStyleIdx="2" presStyleCnt="3"/>
      <dgm:spPr/>
      <dgm:t>
        <a:bodyPr/>
        <a:lstStyle/>
        <a:p>
          <a:endParaRPr lang="en-US"/>
        </a:p>
      </dgm:t>
    </dgm:pt>
    <dgm:pt modelId="{F5D58BB8-DE2C-4054-995B-1ECFC36F0D5B}" type="pres">
      <dgm:prSet presAssocID="{F10E0CF6-BF14-4637-B6D9-61EEF316325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B9C370-A0C9-44C9-958D-6938F2EF7470}" type="presOf" srcId="{A2F6267A-FD9B-444B-9569-848AF3EE3553}" destId="{9906A8AC-5C83-4281-8ECF-305222B90793}" srcOrd="0" destOrd="0" presId="urn:microsoft.com/office/officeart/2005/8/layout/radial1"/>
    <dgm:cxn modelId="{D49A25D7-6389-42AD-9ED8-CA010680C002}" srcId="{A2F6267A-FD9B-444B-9569-848AF3EE3553}" destId="{EC776E47-8A1C-4829-98DE-90F2E02AB483}" srcOrd="1" destOrd="0" parTransId="{4730B54A-2167-4DEA-8A9B-074793E5A7B9}" sibTransId="{62D4FA45-6E1D-4D03-826E-7BE29AF214E6}"/>
    <dgm:cxn modelId="{2A474398-8E59-4729-91F7-26DE7CA360FD}" type="presOf" srcId="{A5ED123F-AC4C-458C-BC60-B8D2C0021A8A}" destId="{035209F1-CDA3-4926-A932-BFD1C4BBD9B5}" srcOrd="1" destOrd="0" presId="urn:microsoft.com/office/officeart/2005/8/layout/radial1"/>
    <dgm:cxn modelId="{5A62167C-D285-4A3B-A7B9-510D47808875}" type="presOf" srcId="{3DB3AFD3-5397-4161-96E2-8E89F7E110D7}" destId="{4D9A6FE3-4B80-4F86-9478-045F971732C5}" srcOrd="1" destOrd="0" presId="urn:microsoft.com/office/officeart/2005/8/layout/radial1"/>
    <dgm:cxn modelId="{72985691-DBCE-462F-8561-CA6C775F4F5E}" srcId="{F8EFFABC-6E7D-4F8F-AEC0-63929C421825}" destId="{A2F6267A-FD9B-444B-9569-848AF3EE3553}" srcOrd="0" destOrd="0" parTransId="{72CA22DA-C15C-4269-9213-671DDEDE296C}" sibTransId="{6D3C2091-34D4-40EB-B2FD-3D7D78015FDE}"/>
    <dgm:cxn modelId="{632B243D-515E-4970-88B0-BAC0DAC5A972}" type="presOf" srcId="{3DB3AFD3-5397-4161-96E2-8E89F7E110D7}" destId="{718C0CF9-DFF8-4E60-983D-AE7BABAFAC8F}" srcOrd="0" destOrd="0" presId="urn:microsoft.com/office/officeart/2005/8/layout/radial1"/>
    <dgm:cxn modelId="{E60E1C8C-A600-4AB7-85F9-6E0394D49B28}" srcId="{A2F6267A-FD9B-444B-9569-848AF3EE3553}" destId="{F10E0CF6-BF14-4637-B6D9-61EEF316325B}" srcOrd="2" destOrd="0" parTransId="{3DB3AFD3-5397-4161-96E2-8E89F7E110D7}" sibTransId="{37C6813F-7A88-44D7-B3CD-688CF94150F9}"/>
    <dgm:cxn modelId="{470E31A1-C181-45BE-A11A-A02A57C8E17B}" type="presOf" srcId="{A5ED123F-AC4C-458C-BC60-B8D2C0021A8A}" destId="{92DD62E0-C831-4E7D-AF88-D3B52B1FC86D}" srcOrd="0" destOrd="0" presId="urn:microsoft.com/office/officeart/2005/8/layout/radial1"/>
    <dgm:cxn modelId="{4DBD7421-4E6D-4762-909F-8D4F705A4D17}" type="presOf" srcId="{F10E0CF6-BF14-4637-B6D9-61EEF316325B}" destId="{F5D58BB8-DE2C-4054-995B-1ECFC36F0D5B}" srcOrd="0" destOrd="0" presId="urn:microsoft.com/office/officeart/2005/8/layout/radial1"/>
    <dgm:cxn modelId="{B2A54113-C6D9-4D19-AE7D-048FD4B20951}" type="presOf" srcId="{4730B54A-2167-4DEA-8A9B-074793E5A7B9}" destId="{314796FF-0B0D-4D0E-9EE4-2C428527FECF}" srcOrd="0" destOrd="0" presId="urn:microsoft.com/office/officeart/2005/8/layout/radial1"/>
    <dgm:cxn modelId="{04EDA832-AA69-413E-AA6D-2EC02B7684D4}" srcId="{A2F6267A-FD9B-444B-9569-848AF3EE3553}" destId="{FEAFD5DC-6941-4FEC-8F07-0E1B3C80A290}" srcOrd="0" destOrd="0" parTransId="{A5ED123F-AC4C-458C-BC60-B8D2C0021A8A}" sibTransId="{82D3E91D-6CBC-4379-B008-A4555375D239}"/>
    <dgm:cxn modelId="{7B27C530-7D58-4FF7-851C-FD04F93124B8}" type="presOf" srcId="{4730B54A-2167-4DEA-8A9B-074793E5A7B9}" destId="{67647E6E-FD58-4EC9-A7D8-97103122C6CF}" srcOrd="1" destOrd="0" presId="urn:microsoft.com/office/officeart/2005/8/layout/radial1"/>
    <dgm:cxn modelId="{57A9A3CC-9D53-4EC9-B38D-8A0C9D87A246}" type="presOf" srcId="{F8EFFABC-6E7D-4F8F-AEC0-63929C421825}" destId="{8B3A2257-1588-4F79-9222-E70824E4A880}" srcOrd="0" destOrd="0" presId="urn:microsoft.com/office/officeart/2005/8/layout/radial1"/>
    <dgm:cxn modelId="{6E2A069F-7598-4454-BCA7-0EA5AA934519}" type="presOf" srcId="{FEAFD5DC-6941-4FEC-8F07-0E1B3C80A290}" destId="{14F41754-6461-4FCD-B7AB-B5FD0144E453}" srcOrd="0" destOrd="0" presId="urn:microsoft.com/office/officeart/2005/8/layout/radial1"/>
    <dgm:cxn modelId="{F83F5026-A93B-4F74-A94D-31F7169AC646}" type="presOf" srcId="{EC776E47-8A1C-4829-98DE-90F2E02AB483}" destId="{41D48FF8-BC87-44C2-882B-AD7F30D74175}" srcOrd="0" destOrd="0" presId="urn:microsoft.com/office/officeart/2005/8/layout/radial1"/>
    <dgm:cxn modelId="{1B0B50FE-630C-425D-9908-E83BE5BEBF06}" type="presParOf" srcId="{8B3A2257-1588-4F79-9222-E70824E4A880}" destId="{9906A8AC-5C83-4281-8ECF-305222B90793}" srcOrd="0" destOrd="0" presId="urn:microsoft.com/office/officeart/2005/8/layout/radial1"/>
    <dgm:cxn modelId="{423C23BB-18EF-4CCE-913C-D3B4B2B8E965}" type="presParOf" srcId="{8B3A2257-1588-4F79-9222-E70824E4A880}" destId="{92DD62E0-C831-4E7D-AF88-D3B52B1FC86D}" srcOrd="1" destOrd="0" presId="urn:microsoft.com/office/officeart/2005/8/layout/radial1"/>
    <dgm:cxn modelId="{9008157D-B1B6-44C5-8C49-FFB39524AE4B}" type="presParOf" srcId="{92DD62E0-C831-4E7D-AF88-D3B52B1FC86D}" destId="{035209F1-CDA3-4926-A932-BFD1C4BBD9B5}" srcOrd="0" destOrd="0" presId="urn:microsoft.com/office/officeart/2005/8/layout/radial1"/>
    <dgm:cxn modelId="{A2F8FF52-5BEF-4891-841D-ABD2ABE9284E}" type="presParOf" srcId="{8B3A2257-1588-4F79-9222-E70824E4A880}" destId="{14F41754-6461-4FCD-B7AB-B5FD0144E453}" srcOrd="2" destOrd="0" presId="urn:microsoft.com/office/officeart/2005/8/layout/radial1"/>
    <dgm:cxn modelId="{82C39504-EC59-4B01-871E-C63305044E78}" type="presParOf" srcId="{8B3A2257-1588-4F79-9222-E70824E4A880}" destId="{314796FF-0B0D-4D0E-9EE4-2C428527FECF}" srcOrd="3" destOrd="0" presId="urn:microsoft.com/office/officeart/2005/8/layout/radial1"/>
    <dgm:cxn modelId="{BB02D743-1886-4460-AAFC-D7129382B9FB}" type="presParOf" srcId="{314796FF-0B0D-4D0E-9EE4-2C428527FECF}" destId="{67647E6E-FD58-4EC9-A7D8-97103122C6CF}" srcOrd="0" destOrd="0" presId="urn:microsoft.com/office/officeart/2005/8/layout/radial1"/>
    <dgm:cxn modelId="{B9D88BAF-537B-44CA-AA1A-763EA85BCC01}" type="presParOf" srcId="{8B3A2257-1588-4F79-9222-E70824E4A880}" destId="{41D48FF8-BC87-44C2-882B-AD7F30D74175}" srcOrd="4" destOrd="0" presId="urn:microsoft.com/office/officeart/2005/8/layout/radial1"/>
    <dgm:cxn modelId="{73F7CB7B-FCBB-4861-8BF5-CB8A7CC91E9C}" type="presParOf" srcId="{8B3A2257-1588-4F79-9222-E70824E4A880}" destId="{718C0CF9-DFF8-4E60-983D-AE7BABAFAC8F}" srcOrd="5" destOrd="0" presId="urn:microsoft.com/office/officeart/2005/8/layout/radial1"/>
    <dgm:cxn modelId="{62FF97F8-E1C4-47FE-A094-396920B0F937}" type="presParOf" srcId="{718C0CF9-DFF8-4E60-983D-AE7BABAFAC8F}" destId="{4D9A6FE3-4B80-4F86-9478-045F971732C5}" srcOrd="0" destOrd="0" presId="urn:microsoft.com/office/officeart/2005/8/layout/radial1"/>
    <dgm:cxn modelId="{9F0C7AEA-17AE-4F41-B0CF-E7254B70C743}" type="presParOf" srcId="{8B3A2257-1588-4F79-9222-E70824E4A880}" destId="{F5D58BB8-DE2C-4054-995B-1ECFC36F0D5B}" srcOrd="6" destOrd="0" presId="urn:microsoft.com/office/officeart/2005/8/layout/radial1"/>
  </dgm:cxnLst>
  <dgm:bg>
    <a:gradFill>
      <a:gsLst>
        <a:gs pos="15916">
          <a:schemeClr val="accent2">
            <a:lumMod val="60000"/>
            <a:lumOff val="40000"/>
          </a:schemeClr>
        </a:gs>
        <a:gs pos="0">
          <a:schemeClr val="accent5">
            <a:lumMod val="40000"/>
            <a:lumOff val="60000"/>
          </a:schemeClr>
        </a:gs>
        <a:gs pos="34000">
          <a:srgbClr val="172F7B"/>
        </a:gs>
        <a:gs pos="100000">
          <a:schemeClr val="accent5">
            <a:lumMod val="60000"/>
          </a:schemeClr>
        </a:gs>
      </a:gsLst>
      <a:path path="circle">
        <a:fillToRect l="50000" t="130000" r="50000" b="-30000"/>
      </a:path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10E4-FA88-4B96-9BD8-5F8DC7F50E4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5128-864D-474D-A2C6-F05D5F3EE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7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10E4-FA88-4B96-9BD8-5F8DC7F50E4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5128-864D-474D-A2C6-F05D5F3EE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4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10E4-FA88-4B96-9BD8-5F8DC7F50E4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5128-864D-474D-A2C6-F05D5F3EE29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3594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10E4-FA88-4B96-9BD8-5F8DC7F50E4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5128-864D-474D-A2C6-F05D5F3EE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10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10E4-FA88-4B96-9BD8-5F8DC7F50E4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5128-864D-474D-A2C6-F05D5F3EE29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5069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10E4-FA88-4B96-9BD8-5F8DC7F50E4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5128-864D-474D-A2C6-F05D5F3EE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87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10E4-FA88-4B96-9BD8-5F8DC7F50E4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5128-864D-474D-A2C6-F05D5F3EE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11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10E4-FA88-4B96-9BD8-5F8DC7F50E4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5128-864D-474D-A2C6-F05D5F3EE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4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10E4-FA88-4B96-9BD8-5F8DC7F50E4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5128-864D-474D-A2C6-F05D5F3EE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59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10E4-FA88-4B96-9BD8-5F8DC7F50E4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5128-864D-474D-A2C6-F05D5F3EE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4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10E4-FA88-4B96-9BD8-5F8DC7F50E4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5128-864D-474D-A2C6-F05D5F3EE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05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10E4-FA88-4B96-9BD8-5F8DC7F50E4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5128-864D-474D-A2C6-F05D5F3EE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7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10E4-FA88-4B96-9BD8-5F8DC7F50E4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5128-864D-474D-A2C6-F05D5F3EE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3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10E4-FA88-4B96-9BD8-5F8DC7F50E4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5128-864D-474D-A2C6-F05D5F3EE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7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10E4-FA88-4B96-9BD8-5F8DC7F50E4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5128-864D-474D-A2C6-F05D5F3EE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10E4-FA88-4B96-9BD8-5F8DC7F50E4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5128-864D-474D-A2C6-F05D5F3EE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1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B10E4-FA88-4B96-9BD8-5F8DC7F50E4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225128-864D-474D-A2C6-F05D5F3EE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479755"/>
            <a:ext cx="10210800" cy="63694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0" y="479755"/>
            <a:ext cx="2712720" cy="181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3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91987" y="669472"/>
            <a:ext cx="7364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 বিভিন্ন ধরনের পাতার সাথে পরিচিত হই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7358"/>
            <a:ext cx="4931879" cy="32819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634" y="1484038"/>
            <a:ext cx="5841073" cy="328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42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9671" y="1306286"/>
            <a:ext cx="6097089" cy="20313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কাজ-সময় -৩ মিনিট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পাতা এঁকে তার বিভিন্ন অংশের নাম লিখ।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7461" y="3566084"/>
            <a:ext cx="3475379" cy="173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6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1114" y="996042"/>
            <a:ext cx="9388929" cy="37856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8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কাজ-</a:t>
            </a:r>
            <a:r>
              <a:rPr lang="en-US" sz="8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8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-১০ </a:t>
            </a:r>
            <a:r>
              <a:rPr lang="en-US" sz="8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bn-IN" sz="80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পাতার বিভিন্ন অংশ ব্যাখ্যা কর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1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4743" y="718457"/>
            <a:ext cx="6106886" cy="286232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একটি আদর্শ পাতার কয়টি অংশ ও কী কী ?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খ)পাতার একটি গুরুত্বপূর্ণ কাজ বল।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33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371600" y="441960"/>
            <a:ext cx="9464040" cy="608076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</a:p>
          <a:p>
            <a:pPr algn="ctr"/>
            <a:r>
              <a:rPr lang="bn-IN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বাড়ীর আশেপাশে রয়েছে এমন কয়েকটি ভেষজ উদ্ভিদের পাতার গুনাগুন লিখে আনবে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18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1137" y="67391"/>
            <a:ext cx="6531428" cy="15696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137" y="1704441"/>
            <a:ext cx="6720840" cy="44724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37" y="0"/>
            <a:ext cx="2857500" cy="617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4499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0343" y="930728"/>
            <a:ext cx="8915400" cy="403187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IN" sz="8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অমিত মন্ডল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(বিজ্ঞান)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গুলিসাখালী জি,কে,ইউনিয়ন মাধ্যমিক বিদ্যালয়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মোবাঃ</a:t>
            </a:r>
            <a:r>
              <a:rPr lang="en-US" sz="440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০১৭১৯৫০৬৫৭৪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57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4886" y="1175657"/>
            <a:ext cx="83439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৬ষ্ঠ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বিজ্ঞান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৪র্থ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১০/০৩/২০২০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58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unched Tape 6"/>
          <p:cNvSpPr/>
          <p:nvPr/>
        </p:nvSpPr>
        <p:spPr>
          <a:xfrm>
            <a:off x="1923653" y="108856"/>
            <a:ext cx="6961822" cy="146304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" y="1706880"/>
            <a:ext cx="9650889" cy="5320937"/>
          </a:xfrm>
          <a:prstGeom prst="rect">
            <a:avLst/>
          </a:prstGeom>
          <a:scene3d>
            <a:camera prst="orthographicFront"/>
            <a:lightRig rig="threePt" dir="t"/>
          </a:scene3d>
          <a:sp3d extrusionH="69850" contourW="101600" prstMaterial="metal">
            <a:bevelB w="69850"/>
          </a:sp3d>
        </p:spPr>
      </p:pic>
    </p:spTree>
    <p:extLst>
      <p:ext uri="{BB962C8B-B14F-4D97-AF65-F5344CB8AC3E}">
        <p14:creationId xmlns:p14="http://schemas.microsoft.com/office/powerpoint/2010/main" val="251732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6914" y="1502229"/>
            <a:ext cx="6221186" cy="45089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287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পাতা</a:t>
            </a:r>
            <a:endParaRPr lang="en-US" sz="28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24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4842" y="816429"/>
            <a:ext cx="56986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পাতার বিভিন্ন অংশ বর্ননা করতে পারবে।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প্রকার পাতা চিহ্নিত করতে পারবে 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37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5985073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358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06A8AC-5C83-4281-8ECF-305222B90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DD62E0-C831-4E7D-AF88-D3B52B1FC8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F41754-6461-4FCD-B7AB-B5FD0144E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4796FF-0B0D-4D0E-9EE4-2C428527F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D48FF8-BC87-44C2-882B-AD7F30D74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8C0CF9-DFF8-4E60-983D-AE7BABAFA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D58BB8-DE2C-4054-995B-1ECFC36F0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86" y="-170091"/>
            <a:ext cx="9119115" cy="653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88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46957"/>
            <a:ext cx="9359900" cy="638447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00100" y="4865914"/>
            <a:ext cx="1812471" cy="604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বোটা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97528" y="5698671"/>
            <a:ext cx="1812471" cy="604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শিরা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56314" y="5927271"/>
            <a:ext cx="1812471" cy="604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উপশিরা</a:t>
            </a: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1325334" y="2710542"/>
            <a:ext cx="615043" cy="8001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6817177" y="1918605"/>
            <a:ext cx="615043" cy="8001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4547506" y="2862942"/>
            <a:ext cx="615043" cy="8001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0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393</TotalTime>
  <Words>130</Words>
  <Application>Microsoft Office PowerPoint</Application>
  <PresentationFormat>Widescreen</PresentationFormat>
  <Paragraphs>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NikoshBAN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ASUS</dc:creator>
  <cp:lastModifiedBy>pc</cp:lastModifiedBy>
  <cp:revision>51</cp:revision>
  <dcterms:created xsi:type="dcterms:W3CDTF">2020-03-10T08:32:28Z</dcterms:created>
  <dcterms:modified xsi:type="dcterms:W3CDTF">2020-03-14T09:02:23Z</dcterms:modified>
</cp:coreProperties>
</file>