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9" r:id="rId2"/>
    <p:sldId id="278" r:id="rId3"/>
    <p:sldId id="258" r:id="rId4"/>
    <p:sldId id="273" r:id="rId5"/>
    <p:sldId id="259" r:id="rId6"/>
    <p:sldId id="260" r:id="rId7"/>
    <p:sldId id="261" r:id="rId8"/>
    <p:sldId id="262" r:id="rId9"/>
    <p:sldId id="281" r:id="rId10"/>
    <p:sldId id="282" r:id="rId11"/>
    <p:sldId id="283" r:id="rId12"/>
    <p:sldId id="284" r:id="rId13"/>
    <p:sldId id="280" r:id="rId14"/>
    <p:sldId id="276" r:id="rId15"/>
    <p:sldId id="265" r:id="rId16"/>
    <p:sldId id="277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=""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76BBB-26EC-4476-9CA4-50E9E42CDA46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1280" y="-734568"/>
            <a:ext cx="72298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19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0"/>
            <a:ext cx="12006020" cy="6787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1553" y="1363851"/>
            <a:ext cx="429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মুদি দোকানদার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582400" cy="1295400"/>
          </a:xfrm>
        </p:spPr>
        <p:txBody>
          <a:bodyPr>
            <a:norm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12192000" cy="50791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 অথবা ব্যাংক থেকে ঋণ নেন।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 পরিসরে এ ব্যবসায় পরিচালনা করা যায়। 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0696"/>
            <a:ext cx="9633397" cy="38463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 (সময় – ৮ মিনিট)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পাচঁটি বৈশিষ্ট্য লিখ।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91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29" y="1656648"/>
            <a:ext cx="5203369" cy="1371600"/>
          </a:xfrm>
          <a:prstGeom prst="rect">
            <a:avLst/>
          </a:prstGeom>
          <a:blipFill dpi="0" rotWithShape="1">
            <a:blip r:embed="rId2"/>
            <a:srcRect/>
            <a:tile tx="5715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29" y="0"/>
            <a:ext cx="5203372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748" y="190869"/>
            <a:ext cx="4763395" cy="1180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748" y="1664643"/>
            <a:ext cx="4763395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ক্ষুদ্র আকারের  হয়ে থাকে।</a:t>
            </a:r>
            <a:r>
              <a:rPr lang="en-US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মূলধনের স্বল্পতা ও একজন ব্যক্তি থাকে; এর মালিকানা ছোট হয়।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748" y="3086685"/>
            <a:ext cx="4763395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সকল ঝুঁকি মালিককে এককভাবে বহন করতে হয়। 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29" y="2983221"/>
            <a:ext cx="5203371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আইনের চোখে পৃথক কোনো সত্তা নেই। মালিক ও ব্যবসায় অভিন্ন।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1429" y="4068165"/>
            <a:ext cx="520337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 দায়-দায়িত্ব মালিকের,ফলে তার দায় অসীম।</a:t>
            </a:r>
            <a:r>
              <a:rPr lang="bn-BD" sz="23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376" y="3973821"/>
            <a:ext cx="463276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লাভের সকল অংশ একা মালিক ভোগ করেন আবার লোকসানও এককভাবে বহন করতে হয়।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748" y="5168769"/>
            <a:ext cx="4763395" cy="1418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স্থায়িত্ব মালিকের ইচ্ছার উপর নির্ভরশীল।</a:t>
            </a:r>
            <a:r>
              <a:rPr lang="en-US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চালু বা বন্ধ রাখা তার উপর নির্ভর করে।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83941" y="195880"/>
            <a:ext cx="37310" cy="6391661"/>
          </a:xfrm>
          <a:prstGeom prst="straightConnector1">
            <a:avLst/>
          </a:prstGeom>
          <a:ln w="76200" cmpd="dbl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786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9" y="772732"/>
            <a:ext cx="10419008" cy="51129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(সময় ৫ মিনিট)</a:t>
            </a:r>
          </a:p>
          <a:p>
            <a:pPr algn="ctr"/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ও অসুবিধাগুলো চিহ্নিত কর।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81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৫ টি ক্ষেত্রের নাম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৩টি বৈশিষ্ট্য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২টি সুবিধা উল্লেখ কর।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 টি অসুবিধা উল্লেখ কর।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305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5313" y="825865"/>
            <a:ext cx="80989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7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বাংলাদেশের অর্থনীতিতে বিশাল ভূমিকা পালন করছে”এর পক্ষে 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তোমার যুক্তি তুলে ধর।</a:t>
            </a:r>
            <a:endParaRPr lang="en-US" sz="4000" dirty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86445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0172" y="1154684"/>
            <a:ext cx="9293980" cy="4764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958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59" y="4953000"/>
            <a:ext cx="24003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87" y="-6458"/>
            <a:ext cx="21812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" y="0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8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642820"/>
            <a:ext cx="7206712" cy="4989628"/>
          </a:xfrm>
        </p:spPr>
        <p:txBody>
          <a:bodyPr>
            <a:normAutofit/>
          </a:bodyPr>
          <a:lstStyle/>
          <a:p>
            <a:pPr lvl="4" indent="-457200" algn="ctr"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আলমগীর হোসেন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74295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74295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74295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 লক্ষ্মীপুর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74295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- 01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34737089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-457200" algn="ctr">
              <a:buNone/>
            </a:pPr>
            <a:r>
              <a:rPr lang="bn-BD" sz="2000" dirty="0" smtClean="0"/>
              <a:t>ই-মেইলঃ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alamgirhussain01734737089@gmail.com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alom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" y="1426651"/>
            <a:ext cx="4088601" cy="48191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1109472"/>
            <a:ext cx="7571232" cy="3803904"/>
          </a:xfrm>
        </p:spPr>
        <p:txBody>
          <a:bodyPr>
            <a:normAutofit/>
          </a:bodyPr>
          <a:lstStyle/>
          <a:p>
            <a:pPr algn="ctr"/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নবম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ব্যবসায় উদ্যোগ</a:t>
            </a:r>
            <a:b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 অধ্যায়-মালিকানার ভিত্তিতে ব্যবসায়</a:t>
            </a:r>
            <a:b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2050" name="Picture 2" descr="Image result for www images text book class9-10 covered"/>
          <p:cNvPicPr>
            <a:picLocks noChangeAspect="1" noChangeArrowheads="1"/>
          </p:cNvPicPr>
          <p:nvPr/>
        </p:nvPicPr>
        <p:blipFill>
          <a:blip r:embed="rId3"/>
          <a:srcRect l="62979" t="48520" r="-1083" b="763"/>
          <a:stretch>
            <a:fillRect/>
          </a:stretch>
        </p:blipFill>
        <p:spPr bwMode="auto">
          <a:xfrm>
            <a:off x="329184" y="1450847"/>
            <a:ext cx="2852928" cy="4653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69205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6093639"/>
              </p:ext>
            </p:extLst>
          </p:nvPr>
        </p:nvGraphicFramePr>
        <p:xfrm>
          <a:off x="3925824" y="1596328"/>
          <a:ext cx="5282570" cy="4457168"/>
        </p:xfrm>
        <a:graphic>
          <a:graphicData uri="http://schemas.openxmlformats.org/presentationml/2006/ole">
            <p:oleObj spid="_x0000_s1044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9232" y="743712"/>
            <a:ext cx="705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আমরা একটি ভিডিও দেখি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1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944" y="3794754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7791" y="4711481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44" y="4852176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7791" y="5774788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7943" y="3794754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বিক্রেতা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604" y="5901396"/>
            <a:ext cx="5181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0"/>
            <a:ext cx="7605486" cy="379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96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815461" y="2568575"/>
            <a:ext cx="9178545" cy="156966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</a:p>
        </p:txBody>
      </p:sp>
    </p:spTree>
    <p:extLst>
      <p:ext uri="{BB962C8B-B14F-4D97-AF65-F5344CB8AC3E}">
        <p14:creationId xmlns="" xmlns:p14="http://schemas.microsoft.com/office/powerpoint/2010/main" val="416178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4732"/>
            <a:ext cx="8944968" cy="424844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সুবিধা ও অসুবিধাগুলো উল্লেখ করতে পারবে।</a:t>
            </a:r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3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-43543"/>
            <a:ext cx="6023020" cy="272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50"/>
            <a:ext cx="6168980" cy="273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2677180"/>
            <a:ext cx="61232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68" y="2685848"/>
            <a:ext cx="5977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6" y="3226188"/>
            <a:ext cx="12146284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কাজ(সময় – ২ মিনিট)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কাকে বলে?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63328"/>
            <a:ext cx="12192000" cy="2494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মালিকানার ভিত্তিতে যে ব্যবসায় পরিচালিত হয় তাকে এক মালিকানা ব্যবসায় বলা হয়।</a:t>
            </a:r>
          </a:p>
          <a:p>
            <a:pPr algn="just"/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343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4" y="371958"/>
            <a:ext cx="9748434" cy="5966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050" y="1286359"/>
            <a:ext cx="505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সবজি বিক্রেতা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1142</TotalTime>
  <Words>436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Trek</vt:lpstr>
      <vt:lpstr>Packager Shell Object</vt:lpstr>
      <vt:lpstr>Slide 1</vt:lpstr>
      <vt:lpstr>শিক্ষক পরিচিতি</vt:lpstr>
      <vt:lpstr>শ্রেণি :  নবম  বিষয় :  ব্যবসায় উদ্যোগ চতুর্থ অধ্যায়-মালিকানার ভিত্তিতে ব্যবসায় সময় : ৫০ মিনিট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একমালিকানা ব্যবসায়ের বৈশিষ্ট্য</vt:lpstr>
      <vt:lpstr>Slide 14</vt:lpstr>
      <vt:lpstr>Slide 15</vt:lpstr>
      <vt:lpstr>Slide 16</vt:lpstr>
      <vt:lpstr>মূল্যায়ন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125</cp:revision>
  <dcterms:created xsi:type="dcterms:W3CDTF">2013-10-22T14:27:28Z</dcterms:created>
  <dcterms:modified xsi:type="dcterms:W3CDTF">2020-03-12T04:12:50Z</dcterms:modified>
</cp:coreProperties>
</file>