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5" r:id="rId1"/>
  </p:sldMasterIdLst>
  <p:notesMasterIdLst>
    <p:notesMasterId r:id="rId22"/>
  </p:notesMasterIdLst>
  <p:sldIdLst>
    <p:sldId id="333" r:id="rId2"/>
    <p:sldId id="292" r:id="rId3"/>
    <p:sldId id="293" r:id="rId4"/>
    <p:sldId id="321" r:id="rId5"/>
    <p:sldId id="294" r:id="rId6"/>
    <p:sldId id="315" r:id="rId7"/>
    <p:sldId id="316" r:id="rId8"/>
    <p:sldId id="313" r:id="rId9"/>
    <p:sldId id="314" r:id="rId10"/>
    <p:sldId id="323" r:id="rId11"/>
    <p:sldId id="324" r:id="rId12"/>
    <p:sldId id="325" r:id="rId13"/>
    <p:sldId id="319" r:id="rId14"/>
    <p:sldId id="329" r:id="rId15"/>
    <p:sldId id="326" r:id="rId16"/>
    <p:sldId id="330" r:id="rId17"/>
    <p:sldId id="300" r:id="rId18"/>
    <p:sldId id="332" r:id="rId19"/>
    <p:sldId id="302" r:id="rId20"/>
    <p:sldId id="30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6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05CAD-C44A-4852-823D-C90DFE306C4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4AB6B8-7D52-405C-8301-5044ECE4AC6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/>
      </dgm:spPr>
      <dgm:t>
        <a:bodyPr/>
        <a:lstStyle/>
        <a:p>
          <a:endParaRPr lang="en-US" dirty="0"/>
        </a:p>
      </dgm:t>
    </dgm:pt>
    <dgm:pt modelId="{3BB5FB44-767E-4EDA-A012-3C1B8C42E90E}" type="parTrans" cxnId="{F65CAFD0-8E39-4314-A319-BB56D8EC8313}">
      <dgm:prSet/>
      <dgm:spPr/>
      <dgm:t>
        <a:bodyPr/>
        <a:lstStyle/>
        <a:p>
          <a:endParaRPr lang="en-US"/>
        </a:p>
      </dgm:t>
    </dgm:pt>
    <dgm:pt modelId="{D233FDCD-4348-4BDC-B337-9AD0BC2BFA30}" type="sibTrans" cxnId="{F65CAFD0-8E39-4314-A319-BB56D8EC8313}">
      <dgm:prSet/>
      <dgm:spPr/>
      <dgm:t>
        <a:bodyPr/>
        <a:lstStyle/>
        <a:p>
          <a:endParaRPr lang="en-US"/>
        </a:p>
      </dgm:t>
    </dgm:pt>
    <dgm:pt modelId="{B9CFFE77-0401-46E0-9B05-F4E67279E69F}">
      <dgm:prSet phldrT="[Text]" custT="1"/>
      <dgm:spPr>
        <a:solidFill>
          <a:schemeClr val="accent3">
            <a:lumMod val="20000"/>
            <a:lumOff val="80000"/>
          </a:schemeClr>
        </a:solidFill>
        <a:ln w="38100"/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১৯৫৪ সালে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0664377-80E3-47BB-8DD2-0C1B82029DB9}" type="parTrans" cxnId="{B95FE02A-EB5D-4181-86C2-2949544B6E4E}">
      <dgm:prSet/>
      <dgm:spPr/>
      <dgm:t>
        <a:bodyPr/>
        <a:lstStyle/>
        <a:p>
          <a:endParaRPr lang="en-US"/>
        </a:p>
      </dgm:t>
    </dgm:pt>
    <dgm:pt modelId="{02FDC0F8-CF13-402D-B535-16943B6F8DCE}" type="sibTrans" cxnId="{B95FE02A-EB5D-4181-86C2-2949544B6E4E}">
      <dgm:prSet/>
      <dgm:spPr/>
      <dgm:t>
        <a:bodyPr/>
        <a:lstStyle/>
        <a:p>
          <a:endParaRPr lang="en-US"/>
        </a:p>
      </dgm:t>
    </dgm:pt>
    <dgm:pt modelId="{6B5D913D-4FA7-4101-A84B-9DD6E324A9A5}">
      <dgm:prSet phldrT="[Text]" custT="1"/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চাষা ভূষার কাব্য, বাংলার মাটি  বাংলার জল, প্রেমাংশুর রক্ত চাই</a:t>
          </a:r>
          <a:endParaRPr lang="en-US" sz="1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81F074-5178-4790-A6C8-3FC35C489424}" type="parTrans" cxnId="{11F4F11C-D1BE-4E8F-9D95-C3D9943590EA}">
      <dgm:prSet/>
      <dgm:spPr/>
      <dgm:t>
        <a:bodyPr/>
        <a:lstStyle/>
        <a:p>
          <a:endParaRPr lang="en-US"/>
        </a:p>
      </dgm:t>
    </dgm:pt>
    <dgm:pt modelId="{64003E99-93E4-4B28-8C6B-70B52794943C}" type="sibTrans" cxnId="{11F4F11C-D1BE-4E8F-9D95-C3D9943590EA}">
      <dgm:prSet/>
      <dgm:spPr/>
      <dgm:t>
        <a:bodyPr/>
        <a:lstStyle/>
        <a:p>
          <a:endParaRPr lang="en-US"/>
        </a:p>
      </dgm:t>
    </dgm:pt>
    <dgm:pt modelId="{BA9E4F3F-8521-4300-B13B-064572E9197F}">
      <dgm:prSet phldrT="[Text]" custT="1"/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সাংবাদি-কতা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BDE97BE-F271-4C0F-90AE-679F0A22F85F}" type="parTrans" cxnId="{F3C2B9AA-C04C-4229-91E9-638E70156190}">
      <dgm:prSet/>
      <dgm:spPr/>
      <dgm:t>
        <a:bodyPr/>
        <a:lstStyle/>
        <a:p>
          <a:endParaRPr lang="en-US"/>
        </a:p>
      </dgm:t>
    </dgm:pt>
    <dgm:pt modelId="{86F24E24-CFCD-40B4-8958-6EBC1AB2CCED}" type="sibTrans" cxnId="{F3C2B9AA-C04C-4229-91E9-638E70156190}">
      <dgm:prSet/>
      <dgm:spPr/>
      <dgm:t>
        <a:bodyPr/>
        <a:lstStyle/>
        <a:p>
          <a:endParaRPr lang="en-US"/>
        </a:p>
      </dgm:t>
    </dgm:pt>
    <dgm:pt modelId="{09843442-3601-4CA8-BDE4-8582295E4B27}">
      <dgm:prSet phldrT="[Text]"/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বাংলা একাডেমি, একুশে পদক</a:t>
          </a:r>
          <a:endParaRPr lang="en-US" b="1" dirty="0">
            <a:solidFill>
              <a:schemeClr val="tx1"/>
            </a:solidFill>
          </a:endParaRPr>
        </a:p>
      </dgm:t>
    </dgm:pt>
    <dgm:pt modelId="{9819ADC8-2994-4A18-BD05-FA9D021F67B8}" type="parTrans" cxnId="{B636092B-EDBA-453E-8731-3FC3D9ED0434}">
      <dgm:prSet/>
      <dgm:spPr/>
      <dgm:t>
        <a:bodyPr/>
        <a:lstStyle/>
        <a:p>
          <a:endParaRPr lang="en-US"/>
        </a:p>
      </dgm:t>
    </dgm:pt>
    <dgm:pt modelId="{7E8875B7-EB93-4136-975C-D79B9F2EB03C}" type="sibTrans" cxnId="{B636092B-EDBA-453E-8731-3FC3D9ED0434}">
      <dgm:prSet/>
      <dgm:spPr/>
      <dgm:t>
        <a:bodyPr/>
        <a:lstStyle/>
        <a:p>
          <a:endParaRPr lang="en-US"/>
        </a:p>
      </dgm:t>
    </dgm:pt>
    <dgm:pt modelId="{C60C465B-1585-415B-AE4D-DA04F5974AA7}" type="pres">
      <dgm:prSet presAssocID="{C1B05CAD-C44A-4852-823D-C90DFE306C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2EF13-C646-4510-8FC4-CB188C0BB137}" type="pres">
      <dgm:prSet presAssocID="{074AB6B8-7D52-405C-8301-5044ECE4AC6E}" presName="centerShape" presStyleLbl="node0" presStyleIdx="0" presStyleCnt="1"/>
      <dgm:spPr/>
      <dgm:t>
        <a:bodyPr/>
        <a:lstStyle/>
        <a:p>
          <a:endParaRPr lang="en-US"/>
        </a:p>
      </dgm:t>
    </dgm:pt>
    <dgm:pt modelId="{C2D79A21-637C-4B2C-A2D7-B35164BEB225}" type="pres">
      <dgm:prSet presAssocID="{B9CFFE77-0401-46E0-9B05-F4E67279E6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02BDE-E3F1-4C55-AEED-6F9232229127}" type="pres">
      <dgm:prSet presAssocID="{B9CFFE77-0401-46E0-9B05-F4E67279E69F}" presName="dummy" presStyleCnt="0"/>
      <dgm:spPr/>
    </dgm:pt>
    <dgm:pt modelId="{C021D1EB-F3CC-46B4-9764-63A4830E1043}" type="pres">
      <dgm:prSet presAssocID="{02FDC0F8-CF13-402D-B535-16943B6F8DC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DE93C27-CD8D-42A1-98B6-A9178E07C5CC}" type="pres">
      <dgm:prSet presAssocID="{6B5D913D-4FA7-4101-A84B-9DD6E324A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60AD1-C567-440B-8473-F079B8059A33}" type="pres">
      <dgm:prSet presAssocID="{6B5D913D-4FA7-4101-A84B-9DD6E324A9A5}" presName="dummy" presStyleCnt="0"/>
      <dgm:spPr/>
    </dgm:pt>
    <dgm:pt modelId="{C586AE79-46A9-4C64-92D2-C3CE382BA429}" type="pres">
      <dgm:prSet presAssocID="{64003E99-93E4-4B28-8C6B-70B52794943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55E7284-C89C-4F35-B9DD-8E0AAEB18153}" type="pres">
      <dgm:prSet presAssocID="{BA9E4F3F-8521-4300-B13B-064572E919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43C94-ACE3-482E-9BDD-6B53DF4D178E}" type="pres">
      <dgm:prSet presAssocID="{BA9E4F3F-8521-4300-B13B-064572E9197F}" presName="dummy" presStyleCnt="0"/>
      <dgm:spPr/>
    </dgm:pt>
    <dgm:pt modelId="{8B3BB15E-A61C-4EA3-9A0C-38A7B0228EF5}" type="pres">
      <dgm:prSet presAssocID="{86F24E24-CFCD-40B4-8958-6EBC1AB2CCE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63965E3-7C6D-4717-B08D-ECB7E4635815}" type="pres">
      <dgm:prSet presAssocID="{09843442-3601-4CA8-BDE4-8582295E4B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1EEFF-5C22-4BE0-B979-6D7A3F317069}" type="pres">
      <dgm:prSet presAssocID="{09843442-3601-4CA8-BDE4-8582295E4B27}" presName="dummy" presStyleCnt="0"/>
      <dgm:spPr/>
    </dgm:pt>
    <dgm:pt modelId="{A21ED437-37B2-4195-A6EE-0886B6C9FE54}" type="pres">
      <dgm:prSet presAssocID="{7E8875B7-EB93-4136-975C-D79B9F2EB03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EB3E8C1-06A3-4427-8B75-5595D677B61A}" type="presOf" srcId="{09843442-3601-4CA8-BDE4-8582295E4B27}" destId="{B63965E3-7C6D-4717-B08D-ECB7E4635815}" srcOrd="0" destOrd="0" presId="urn:microsoft.com/office/officeart/2005/8/layout/radial6"/>
    <dgm:cxn modelId="{966CE0E9-7DF0-452C-88B5-385CD109A7E7}" type="presOf" srcId="{86F24E24-CFCD-40B4-8958-6EBC1AB2CCED}" destId="{8B3BB15E-A61C-4EA3-9A0C-38A7B0228EF5}" srcOrd="0" destOrd="0" presId="urn:microsoft.com/office/officeart/2005/8/layout/radial6"/>
    <dgm:cxn modelId="{F3C2B9AA-C04C-4229-91E9-638E70156190}" srcId="{074AB6B8-7D52-405C-8301-5044ECE4AC6E}" destId="{BA9E4F3F-8521-4300-B13B-064572E9197F}" srcOrd="2" destOrd="0" parTransId="{2BDE97BE-F271-4C0F-90AE-679F0A22F85F}" sibTransId="{86F24E24-CFCD-40B4-8958-6EBC1AB2CCED}"/>
    <dgm:cxn modelId="{6390BC55-257F-41F7-A940-1041FC4F069E}" type="presOf" srcId="{7E8875B7-EB93-4136-975C-D79B9F2EB03C}" destId="{A21ED437-37B2-4195-A6EE-0886B6C9FE54}" srcOrd="0" destOrd="0" presId="urn:microsoft.com/office/officeart/2005/8/layout/radial6"/>
    <dgm:cxn modelId="{C7271F04-4B3E-430D-9854-05499B85CD69}" type="presOf" srcId="{64003E99-93E4-4B28-8C6B-70B52794943C}" destId="{C586AE79-46A9-4C64-92D2-C3CE382BA429}" srcOrd="0" destOrd="0" presId="urn:microsoft.com/office/officeart/2005/8/layout/radial6"/>
    <dgm:cxn modelId="{1F90EF23-F8B0-4A50-99AD-93BE000FD7EF}" type="presOf" srcId="{B9CFFE77-0401-46E0-9B05-F4E67279E69F}" destId="{C2D79A21-637C-4B2C-A2D7-B35164BEB225}" srcOrd="0" destOrd="0" presId="urn:microsoft.com/office/officeart/2005/8/layout/radial6"/>
    <dgm:cxn modelId="{B6284A28-80E7-4F51-8B60-6C4D3EA3E531}" type="presOf" srcId="{BA9E4F3F-8521-4300-B13B-064572E9197F}" destId="{855E7284-C89C-4F35-B9DD-8E0AAEB18153}" srcOrd="0" destOrd="0" presId="urn:microsoft.com/office/officeart/2005/8/layout/radial6"/>
    <dgm:cxn modelId="{2E37D852-2E86-48C4-886E-39EA08F9F742}" type="presOf" srcId="{074AB6B8-7D52-405C-8301-5044ECE4AC6E}" destId="{3B22EF13-C646-4510-8FC4-CB188C0BB137}" srcOrd="0" destOrd="0" presId="urn:microsoft.com/office/officeart/2005/8/layout/radial6"/>
    <dgm:cxn modelId="{F65CAFD0-8E39-4314-A319-BB56D8EC8313}" srcId="{C1B05CAD-C44A-4852-823D-C90DFE306C4B}" destId="{074AB6B8-7D52-405C-8301-5044ECE4AC6E}" srcOrd="0" destOrd="0" parTransId="{3BB5FB44-767E-4EDA-A012-3C1B8C42E90E}" sibTransId="{D233FDCD-4348-4BDC-B337-9AD0BC2BFA30}"/>
    <dgm:cxn modelId="{B636092B-EDBA-453E-8731-3FC3D9ED0434}" srcId="{074AB6B8-7D52-405C-8301-5044ECE4AC6E}" destId="{09843442-3601-4CA8-BDE4-8582295E4B27}" srcOrd="3" destOrd="0" parTransId="{9819ADC8-2994-4A18-BD05-FA9D021F67B8}" sibTransId="{7E8875B7-EB93-4136-975C-D79B9F2EB03C}"/>
    <dgm:cxn modelId="{FF50116F-FAC4-4C94-A03C-062A4115EECF}" type="presOf" srcId="{02FDC0F8-CF13-402D-B535-16943B6F8DCE}" destId="{C021D1EB-F3CC-46B4-9764-63A4830E1043}" srcOrd="0" destOrd="0" presId="urn:microsoft.com/office/officeart/2005/8/layout/radial6"/>
    <dgm:cxn modelId="{4695E470-A1D1-4AF4-9EF0-639F53218700}" type="presOf" srcId="{6B5D913D-4FA7-4101-A84B-9DD6E324A9A5}" destId="{0DE93C27-CD8D-42A1-98B6-A9178E07C5CC}" srcOrd="0" destOrd="0" presId="urn:microsoft.com/office/officeart/2005/8/layout/radial6"/>
    <dgm:cxn modelId="{6A44A62B-5699-4375-A01C-869AA68229F2}" type="presOf" srcId="{C1B05CAD-C44A-4852-823D-C90DFE306C4B}" destId="{C60C465B-1585-415B-AE4D-DA04F5974AA7}" srcOrd="0" destOrd="0" presId="urn:microsoft.com/office/officeart/2005/8/layout/radial6"/>
    <dgm:cxn modelId="{B95FE02A-EB5D-4181-86C2-2949544B6E4E}" srcId="{074AB6B8-7D52-405C-8301-5044ECE4AC6E}" destId="{B9CFFE77-0401-46E0-9B05-F4E67279E69F}" srcOrd="0" destOrd="0" parTransId="{E0664377-80E3-47BB-8DD2-0C1B82029DB9}" sibTransId="{02FDC0F8-CF13-402D-B535-16943B6F8DCE}"/>
    <dgm:cxn modelId="{11F4F11C-D1BE-4E8F-9D95-C3D9943590EA}" srcId="{074AB6B8-7D52-405C-8301-5044ECE4AC6E}" destId="{6B5D913D-4FA7-4101-A84B-9DD6E324A9A5}" srcOrd="1" destOrd="0" parTransId="{5B81F074-5178-4790-A6C8-3FC35C489424}" sibTransId="{64003E99-93E4-4B28-8C6B-70B52794943C}"/>
    <dgm:cxn modelId="{970BD2FB-CB8E-4442-BDF7-65F90050276F}" type="presParOf" srcId="{C60C465B-1585-415B-AE4D-DA04F5974AA7}" destId="{3B22EF13-C646-4510-8FC4-CB188C0BB137}" srcOrd="0" destOrd="0" presId="urn:microsoft.com/office/officeart/2005/8/layout/radial6"/>
    <dgm:cxn modelId="{9118C450-546C-446F-9650-D509BE18AFDB}" type="presParOf" srcId="{C60C465B-1585-415B-AE4D-DA04F5974AA7}" destId="{C2D79A21-637C-4B2C-A2D7-B35164BEB225}" srcOrd="1" destOrd="0" presId="urn:microsoft.com/office/officeart/2005/8/layout/radial6"/>
    <dgm:cxn modelId="{E1238CB9-BB79-42CA-931F-57B633E7C447}" type="presParOf" srcId="{C60C465B-1585-415B-AE4D-DA04F5974AA7}" destId="{DE402BDE-E3F1-4C55-AEED-6F9232229127}" srcOrd="2" destOrd="0" presId="urn:microsoft.com/office/officeart/2005/8/layout/radial6"/>
    <dgm:cxn modelId="{FE3EAF3E-AB7E-4EE3-9E9C-79191911EB74}" type="presParOf" srcId="{C60C465B-1585-415B-AE4D-DA04F5974AA7}" destId="{C021D1EB-F3CC-46B4-9764-63A4830E1043}" srcOrd="3" destOrd="0" presId="urn:microsoft.com/office/officeart/2005/8/layout/radial6"/>
    <dgm:cxn modelId="{895DBB29-6082-4A30-87E4-F278EDBFC3BC}" type="presParOf" srcId="{C60C465B-1585-415B-AE4D-DA04F5974AA7}" destId="{0DE93C27-CD8D-42A1-98B6-A9178E07C5CC}" srcOrd="4" destOrd="0" presId="urn:microsoft.com/office/officeart/2005/8/layout/radial6"/>
    <dgm:cxn modelId="{23B2B1A7-200B-446C-BA58-98160CE4EFD7}" type="presParOf" srcId="{C60C465B-1585-415B-AE4D-DA04F5974AA7}" destId="{32260AD1-C567-440B-8473-F079B8059A33}" srcOrd="5" destOrd="0" presId="urn:microsoft.com/office/officeart/2005/8/layout/radial6"/>
    <dgm:cxn modelId="{0DF74078-BB1B-4580-89C8-9342EC9FC928}" type="presParOf" srcId="{C60C465B-1585-415B-AE4D-DA04F5974AA7}" destId="{C586AE79-46A9-4C64-92D2-C3CE382BA429}" srcOrd="6" destOrd="0" presId="urn:microsoft.com/office/officeart/2005/8/layout/radial6"/>
    <dgm:cxn modelId="{D5E81ACF-7362-40AB-B97E-C1FB47B2E598}" type="presParOf" srcId="{C60C465B-1585-415B-AE4D-DA04F5974AA7}" destId="{855E7284-C89C-4F35-B9DD-8E0AAEB18153}" srcOrd="7" destOrd="0" presId="urn:microsoft.com/office/officeart/2005/8/layout/radial6"/>
    <dgm:cxn modelId="{32CB0D02-CED6-46BD-8C9C-152253DB5BBA}" type="presParOf" srcId="{C60C465B-1585-415B-AE4D-DA04F5974AA7}" destId="{1E243C94-ACE3-482E-9BDD-6B53DF4D178E}" srcOrd="8" destOrd="0" presId="urn:microsoft.com/office/officeart/2005/8/layout/radial6"/>
    <dgm:cxn modelId="{83173827-C050-442A-BE22-140D60A3366E}" type="presParOf" srcId="{C60C465B-1585-415B-AE4D-DA04F5974AA7}" destId="{8B3BB15E-A61C-4EA3-9A0C-38A7B0228EF5}" srcOrd="9" destOrd="0" presId="urn:microsoft.com/office/officeart/2005/8/layout/radial6"/>
    <dgm:cxn modelId="{F495BAD9-1CD6-455F-BAE9-FE20A26B1DC1}" type="presParOf" srcId="{C60C465B-1585-415B-AE4D-DA04F5974AA7}" destId="{B63965E3-7C6D-4717-B08D-ECB7E4635815}" srcOrd="10" destOrd="0" presId="urn:microsoft.com/office/officeart/2005/8/layout/radial6"/>
    <dgm:cxn modelId="{F3DD0D91-5EE4-4F87-80DD-C76CD18CA524}" type="presParOf" srcId="{C60C465B-1585-415B-AE4D-DA04F5974AA7}" destId="{3581EEFF-5C22-4BE0-B979-6D7A3F317069}" srcOrd="11" destOrd="0" presId="urn:microsoft.com/office/officeart/2005/8/layout/radial6"/>
    <dgm:cxn modelId="{976FF79F-8B46-48BC-B8B3-F1702B820BD6}" type="presParOf" srcId="{C60C465B-1585-415B-AE4D-DA04F5974AA7}" destId="{A21ED437-37B2-4195-A6EE-0886B6C9FE5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ED437-37B2-4195-A6EE-0886B6C9FE54}">
      <dsp:nvSpPr>
        <dsp:cNvPr id="0" name=""/>
        <dsp:cNvSpPr/>
      </dsp:nvSpPr>
      <dsp:spPr>
        <a:xfrm>
          <a:off x="1989908" y="694508"/>
          <a:ext cx="4630783" cy="463078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BB15E-A61C-4EA3-9A0C-38A7B0228EF5}">
      <dsp:nvSpPr>
        <dsp:cNvPr id="0" name=""/>
        <dsp:cNvSpPr/>
      </dsp:nvSpPr>
      <dsp:spPr>
        <a:xfrm>
          <a:off x="1989908" y="694508"/>
          <a:ext cx="4630783" cy="463078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6AE79-46A9-4C64-92D2-C3CE382BA429}">
      <dsp:nvSpPr>
        <dsp:cNvPr id="0" name=""/>
        <dsp:cNvSpPr/>
      </dsp:nvSpPr>
      <dsp:spPr>
        <a:xfrm>
          <a:off x="1989908" y="694508"/>
          <a:ext cx="4630783" cy="463078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1D1EB-F3CC-46B4-9764-63A4830E1043}">
      <dsp:nvSpPr>
        <dsp:cNvPr id="0" name=""/>
        <dsp:cNvSpPr/>
      </dsp:nvSpPr>
      <dsp:spPr>
        <a:xfrm>
          <a:off x="1989908" y="694508"/>
          <a:ext cx="4630783" cy="463078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2EF13-C646-4510-8FC4-CB188C0BB137}">
      <dsp:nvSpPr>
        <dsp:cNvPr id="0" name=""/>
        <dsp:cNvSpPr/>
      </dsp:nvSpPr>
      <dsp:spPr>
        <a:xfrm>
          <a:off x="3239485" y="1944085"/>
          <a:ext cx="2131628" cy="21316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551655" y="2256255"/>
        <a:ext cx="1507288" cy="1507288"/>
      </dsp:txXfrm>
    </dsp:sp>
    <dsp:sp modelId="{C2D79A21-637C-4B2C-A2D7-B35164BEB225}">
      <dsp:nvSpPr>
        <dsp:cNvPr id="0" name=""/>
        <dsp:cNvSpPr/>
      </dsp:nvSpPr>
      <dsp:spPr>
        <a:xfrm>
          <a:off x="3559230" y="2155"/>
          <a:ext cx="1492139" cy="14921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১৯৫৪ সালে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77749" y="220674"/>
        <a:ext cx="1055101" cy="1055101"/>
      </dsp:txXfrm>
    </dsp:sp>
    <dsp:sp modelId="{0DE93C27-CD8D-42A1-98B6-A9178E07C5CC}">
      <dsp:nvSpPr>
        <dsp:cNvPr id="0" name=""/>
        <dsp:cNvSpPr/>
      </dsp:nvSpPr>
      <dsp:spPr>
        <a:xfrm>
          <a:off x="5820904" y="2263830"/>
          <a:ext cx="1492139" cy="149213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চাষা ভূষার কাব্য, বাংলার মাটি  বাংলার জল, প্রেমাংশুর রক্ত চাই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039423" y="2482349"/>
        <a:ext cx="1055101" cy="1055101"/>
      </dsp:txXfrm>
    </dsp:sp>
    <dsp:sp modelId="{855E7284-C89C-4F35-B9DD-8E0AAEB18153}">
      <dsp:nvSpPr>
        <dsp:cNvPr id="0" name=""/>
        <dsp:cNvSpPr/>
      </dsp:nvSpPr>
      <dsp:spPr>
        <a:xfrm>
          <a:off x="3559230" y="4525504"/>
          <a:ext cx="1492139" cy="149213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সাংবাদি-কতা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77749" y="4744023"/>
        <a:ext cx="1055101" cy="1055101"/>
      </dsp:txXfrm>
    </dsp:sp>
    <dsp:sp modelId="{B63965E3-7C6D-4717-B08D-ECB7E4635815}">
      <dsp:nvSpPr>
        <dsp:cNvPr id="0" name=""/>
        <dsp:cNvSpPr/>
      </dsp:nvSpPr>
      <dsp:spPr>
        <a:xfrm>
          <a:off x="1297555" y="2263830"/>
          <a:ext cx="1492139" cy="149213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solidFill>
                <a:schemeClr val="tx1"/>
              </a:solidFill>
            </a:rPr>
            <a:t>বাংলা একাডেমি, একুশে পদক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516074" y="2482349"/>
        <a:ext cx="1055101" cy="1055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BAB1C-98FE-48CD-8AEE-8643039C99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271E-02DC-407A-9BB6-A7E84E45D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271E-02DC-407A-9BB6-A7E84E45D8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271E-02DC-407A-9BB6-A7E84E45D8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924A09-094B-4F52-B60F-CA11292906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0184-C750-4AED-97AD-A1E1EA86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F948-C957-4418-A421-6C85061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AADA-20CA-4C3B-A3A7-2EECF41C2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76B5D62-A7C6-46C8-8091-036B2DA1D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61C7-79F8-4437-A88F-C166BE787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F3AB-9C23-4862-A7F9-81848736C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709E-4AA9-4A08-9427-10BFF07EA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DB2E-1F08-4EC4-86B9-7D2D5F59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5489-B62B-4675-B94E-530E5F223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E21A9A-FB33-43B3-9BB7-0BB64E2EF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0"/>
                <a:lumOff val="100000"/>
                <a:alpha val="7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93C1C3-BDCD-4A3C-92B6-38E258360A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9354FC1-F761-48EB-91C2-4AC766DE0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spd="slow">
    <p:pull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76250" y="152400"/>
            <a:ext cx="7924800" cy="1145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8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0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0"/>
            <a:ext cx="6553200" cy="5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29400" y="2133600"/>
            <a:ext cx="2343150" cy="4499462"/>
          </a:xfrm>
          <a:prstGeom prst="roundRect">
            <a:avLst/>
          </a:prstGeom>
          <a:blipFill>
            <a:blip r:embed="rId3"/>
            <a:srcRect/>
            <a:stretch>
              <a:fillRect l="2" r="-47345"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9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028825" y="304800"/>
            <a:ext cx="4422503" cy="609600"/>
          </a:xfrm>
          <a:prstGeom prst="flowChartAlternateProcess">
            <a:avLst/>
          </a:prstGeom>
          <a:solidFill>
            <a:schemeClr val="bg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38642"/>
              </p:ext>
            </p:extLst>
          </p:nvPr>
        </p:nvGraphicFramePr>
        <p:xfrm>
          <a:off x="2362200" y="4495800"/>
          <a:ext cx="571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6885000" imgH="685800" progId="Package">
                  <p:embed/>
                </p:oleObj>
              </mc:Choice>
              <mc:Fallback>
                <p:oleObj name="Packager Shell Object" showAsIcon="1" r:id="rId3" imgW="6885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4495800"/>
                        <a:ext cx="5715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24000" y="990600"/>
            <a:ext cx="5867400" cy="35052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83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8932"/>
            <a:ext cx="3810000" cy="2003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2667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কবিতা লেখা হবে তার জন্য অপেক্ষার উত্তেজনা নিয়ে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ভোর থেকে জনসমুদ্রের উদ্যান সৈকতে; কখন আসবে কবি?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08" y="304800"/>
            <a:ext cx="3928533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35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745" y="4381500"/>
            <a:ext cx="3671455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S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43400"/>
            <a:ext cx="4114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0877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uddan_files\images_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505200" cy="228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tvw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124326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etwet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19600"/>
            <a:ext cx="36576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2819400"/>
            <a:ext cx="817723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শিশু পার্ক সেদিন ছিলনা, এই বৃক্ষে শোভিত উদ্যান সেদিন ছিল না,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তন্দ্রাচ্ছন্ন বিবর্ণ বিকেল সেদিন ছিল না। তা হলে কেমন ছিল শিশু পার্কে,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বেঞ্চে, বৃক্ষে, ফুলের বাগানে ঢেকে দেয়া এই ঢাকার হৃদয় মাঠখানি।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8" name="Picture 7" descr="f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481394"/>
            <a:ext cx="4067175" cy="2062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3929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2971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905000"/>
            <a:ext cx="8077200" cy="1371600"/>
          </a:xfrm>
          <a:prstGeom prst="roundRect">
            <a:avLst/>
          </a:prstGeom>
          <a:gradFill flip="none" rotWithShape="1">
            <a:gsLst>
              <a:gs pos="84593">
                <a:srgbClr val="13BCFF"/>
              </a:gs>
              <a:gs pos="0">
                <a:srgbClr val="00B0F0">
                  <a:shade val="67500"/>
                  <a:satMod val="115000"/>
                  <a:lumMod val="0"/>
                  <a:lumOff val="100000"/>
                  <a:alpha val="11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‘ঢেকে দেওয়া এই ঢাকার  মাঠ খানি’-বলতে কী বোঝানো হয়েছে?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572000"/>
            <a:ext cx="8077200" cy="14478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৭ই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মার্চের ঐতিহাসিক ভাষন এই মাঠেই অনুষ্ঠিত হয়েছে।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 এ মাঠটি নতুন প্রজন্মের নিকট যেন গোপন থাকে...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75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3762375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erew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648200"/>
            <a:ext cx="3943350" cy="189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sdfd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"/>
            <a:ext cx="38862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w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520620"/>
            <a:ext cx="3733800" cy="204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23622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তখন পলকে দারুন ঝলকে তরীতে উঠিল জল, হৃদয়ে লাগিল দোলা, জনসমুদ্রে জাগিল জোয়ার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সকল দুয়ার খোলা। কে রোধে তাহার বজ্রকন্ঠ বানী?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গণসূর্যের মঞ্চ কাপিয়ে কবি শোনালেন তার অমর কবিতাখানি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17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fdsf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505200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FE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8600"/>
            <a:ext cx="3028950" cy="2690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ef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222069"/>
            <a:ext cx="4343400" cy="2331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6010275" y="4724400"/>
            <a:ext cx="762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68085"/>
              </p:ext>
            </p:extLst>
          </p:nvPr>
        </p:nvGraphicFramePr>
        <p:xfrm>
          <a:off x="5867400" y="4953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953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0023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এবারের সংগ্রাম আমাদের মুক্তির সংগ্রাম,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1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9135"/>
            <a:ext cx="6705600" cy="6010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68801">
            <a:off x="-299890" y="246248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সেই থেকে স্বাধীনতা শব্দটি আমাদের।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91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400" y="228600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1524000"/>
            <a:ext cx="73914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‘গণসূর্‍্যের মঞ্চ কাঁপিয়ে কবি শোনালেন তাঁর অমর  কবিতা খানি’-এখানে যে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 পেয়েছে 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3505200"/>
            <a:ext cx="7391400" cy="1600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828800" y="457200"/>
            <a:ext cx="1981200" cy="609600"/>
          </a:xfrm>
          <a:prstGeom prst="wedgeRectCallout">
            <a:avLst>
              <a:gd name="adj1" fmla="val -47916"/>
              <a:gd name="adj2" fmla="val 140625"/>
            </a:avLst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228600" y="2571750"/>
            <a:ext cx="8305800" cy="685800"/>
            <a:chOff x="304800" y="2895600"/>
            <a:chExt cx="807720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2895600"/>
              <a:ext cx="7391400" cy="58477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গণসূর্যের মঞ্চ বলতে কী বোঝানো হয়েছে?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Explosion 1 6"/>
            <p:cNvSpPr/>
            <p:nvPr/>
          </p:nvSpPr>
          <p:spPr>
            <a:xfrm>
              <a:off x="304800" y="3048000"/>
              <a:ext cx="381000" cy="533400"/>
            </a:xfrm>
            <a:prstGeom prst="irregularSeal1">
              <a:avLst/>
            </a:prstGeom>
            <a:solidFill>
              <a:srgbClr val="DAF882">
                <a:alpha val="36863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381000" y="1752600"/>
            <a:ext cx="8153400" cy="584775"/>
            <a:chOff x="381000" y="1524000"/>
            <a:chExt cx="8458200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1524000"/>
              <a:ext cx="7924800" cy="58477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দারুন ঝলকে শব্দের অর্থ কি?</a:t>
              </a:r>
              <a:endPara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381000" y="1524000"/>
              <a:ext cx="457200" cy="533400"/>
            </a:xfrm>
            <a:prstGeom prst="irregularSeal1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288" y="4379617"/>
            <a:ext cx="4226725" cy="700906"/>
            <a:chOff x="257245" y="1853652"/>
            <a:chExt cx="4384734" cy="609563"/>
          </a:xfrm>
        </p:grpSpPr>
        <p:sp>
          <p:nvSpPr>
            <p:cNvPr id="12" name="TextBox 11"/>
            <p:cNvSpPr txBox="1"/>
            <p:nvPr/>
          </p:nvSpPr>
          <p:spPr>
            <a:xfrm>
              <a:off x="842834" y="1878440"/>
              <a:ext cx="3799145" cy="58477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কাকে কবি বলা হয়েছে?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257245" y="1853652"/>
              <a:ext cx="457200" cy="533400"/>
            </a:xfrm>
            <a:prstGeom prst="irregularSeal1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524550" y="3348187"/>
            <a:ext cx="8021333" cy="584775"/>
            <a:chOff x="327762" y="4123462"/>
            <a:chExt cx="8527273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777835" y="4123462"/>
              <a:ext cx="80772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শ্রেষ্ঠ বিকেলের গল্প কোনটি?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Explosion 1 15"/>
            <p:cNvSpPr/>
            <p:nvPr/>
          </p:nvSpPr>
          <p:spPr>
            <a:xfrm>
              <a:off x="327762" y="4174837"/>
              <a:ext cx="304800" cy="533400"/>
            </a:xfrm>
            <a:prstGeom prst="irregularSeal1">
              <a:avLst/>
            </a:prstGeom>
            <a:solidFill>
              <a:srgbClr val="62DE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858000" y="4267208"/>
            <a:ext cx="1981200" cy="8382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বাঙ্গবন্ধুকে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24400" y="4299523"/>
            <a:ext cx="1981200" cy="81915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মুক্তিযোদ্ধাকে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51561" y="5257800"/>
            <a:ext cx="1981200" cy="8382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নির্মলেন্দেকে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77050" y="5248275"/>
            <a:ext cx="1981200" cy="8382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বিদ্রোহীদের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362" y="5353050"/>
            <a:ext cx="1741788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71893" y="5324475"/>
            <a:ext cx="1930095" cy="5715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9900"/>
                </a:solidFill>
              </a:rPr>
              <a:t> </a:t>
            </a:r>
            <a:r>
              <a:rPr lang="bn-BD" sz="2400" b="1" dirty="0" smtClean="0">
                <a:solidFill>
                  <a:srgbClr val="009900"/>
                </a:solidFill>
              </a:rPr>
              <a:t>ধন্যবাদ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6650" y="6057900"/>
            <a:ext cx="18655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67000" y="6115050"/>
            <a:ext cx="19812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0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81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228600"/>
            <a:ext cx="30903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4290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‘সবাধীনতা’ এ শব্দটি তোমার কাছে কত মধু্র লাগে—১০ বাক্যে লিখে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800" y="676273"/>
            <a:ext cx="8924924" cy="6019801"/>
            <a:chOff x="50800" y="676273"/>
            <a:chExt cx="8924924" cy="6019801"/>
          </a:xfrm>
        </p:grpSpPr>
        <p:sp>
          <p:nvSpPr>
            <p:cNvPr id="5" name="Content Placeholder 10"/>
            <p:cNvSpPr txBox="1">
              <a:spLocks/>
            </p:cNvSpPr>
            <p:nvPr/>
          </p:nvSpPr>
          <p:spPr>
            <a:xfrm>
              <a:off x="187325" y="685799"/>
              <a:ext cx="4308475" cy="55626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 cmpd="tri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>
              <a:normAutofit/>
            </a:bodyPr>
            <a:lstStyle/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7" name="Content Placeholder 12"/>
            <p:cNvSpPr txBox="1">
              <a:spLocks/>
            </p:cNvSpPr>
            <p:nvPr/>
          </p:nvSpPr>
          <p:spPr>
            <a:xfrm>
              <a:off x="4800600" y="685799"/>
              <a:ext cx="4175124" cy="55626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76200" cmpd="tri">
              <a:solidFill>
                <a:schemeClr val="accent2"/>
              </a:solidFill>
            </a:ln>
          </p:spPr>
          <p:txBody>
            <a:bodyPr/>
            <a:lstStyle/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BD" sz="32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BD" sz="36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3600" b="1" dirty="0" smtClean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rPr>
                <a:t>  		</a:t>
              </a:r>
              <a:r>
                <a:rPr lang="bn-BD" sz="36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বিষয়ঃ বাংলা ১ম </a:t>
              </a:r>
              <a:endParaRPr lang="en-US" sz="36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		</a:t>
              </a:r>
              <a:r>
                <a:rPr lang="bn-BD" sz="3600" b="1" dirty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IN" sz="3600" b="1" dirty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কবিতা</a:t>
              </a:r>
              <a:endParaRPr lang="bn-BD" sz="36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bn-BD" sz="36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	     শ্রেণিঃ নবম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bn-BD" sz="3600" b="1" dirty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পিরিয়ডঃ ২য়</a:t>
              </a:r>
              <a:endParaRPr lang="bn-BD" sz="36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32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		 </a:t>
              </a:r>
              <a:r>
                <a:rPr lang="bn-BD" sz="32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সময়ঃ ৫০ মিনিট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bn-BD" sz="3200" b="1" dirty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তারিখঃ ১৪ মার্চ,২০২০</a:t>
              </a:r>
              <a:endPara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IN" sz="2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IN" sz="2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95800" y="676273"/>
              <a:ext cx="304800" cy="6019801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0800" y="1280142"/>
              <a:ext cx="3876675" cy="5014971"/>
              <a:chOff x="161925" y="1524001"/>
              <a:chExt cx="3876675" cy="501497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25" y="3676650"/>
                <a:ext cx="3876675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মোঃ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তফিকুল ইসলাম</a:t>
                </a:r>
                <a:endPara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r">
                  <a:defRPr/>
                </a:pP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টিচার্স ট্রেনিং কলেজ,রাজশাহী</a:t>
                </a:r>
              </a:p>
              <a:p>
                <a:pPr algn="r">
                  <a:defRPr/>
                </a:pP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বিটিটি-ব্যাচ-৩৮,আইডি-১১১</a:t>
                </a:r>
              </a:p>
              <a:p>
                <a:pPr algn="r">
                  <a:defRPr/>
                </a:pP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ICT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bn-BD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r">
                  <a:defRPr/>
                </a:pP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জগদল আদিবাসী স্কুল ও কলেজ</a:t>
                </a:r>
                <a:endParaRPr lang="bn-IN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r">
                  <a:defRPr/>
                </a:pP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ধামইরহাট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নওগাঁ।</a:t>
                </a:r>
              </a:p>
              <a:p>
                <a:pPr algn="r">
                  <a:defRPr/>
                </a:pPr>
                <a:r>
                  <a:rPr lang="en-US" sz="1600" dirty="0" smtClean="0">
                    <a:latin typeface="Arial" charset="0"/>
                    <a:cs typeface="Vrinda" charset="0"/>
                  </a:rPr>
                  <a:t>E-mail</a:t>
                </a:r>
                <a:r>
                  <a:rPr lang="en-US" sz="1600" dirty="0">
                    <a:latin typeface="Arial" charset="0"/>
                    <a:cs typeface="Vrinda" charset="0"/>
                  </a:rPr>
                  <a:t>: </a:t>
                </a:r>
                <a:r>
                  <a:rPr lang="en-US" sz="1600" dirty="0" smtClean="0">
                    <a:latin typeface="Arial" charset="0"/>
                    <a:cs typeface="Vrinda" charset="0"/>
                  </a:rPr>
                  <a:t>tafiqalrahi@gmail.com</a:t>
                </a:r>
                <a:endParaRPr lang="en-US" sz="1600" dirty="0">
                  <a:latin typeface="Arial" charset="0"/>
                  <a:cs typeface="Vrinda" charset="0"/>
                </a:endParaRPr>
              </a:p>
              <a:p>
                <a:pPr algn="r">
                  <a:defRPr/>
                </a:pPr>
                <a:r>
                  <a:rPr lang="en-US" sz="1600" dirty="0">
                    <a:latin typeface="Arial" charset="0"/>
                    <a:cs typeface="Vrinda" charset="0"/>
                  </a:rPr>
                  <a:t>Mob   : </a:t>
                </a:r>
                <a:r>
                  <a:rPr lang="en-US" sz="1600" dirty="0" smtClean="0">
                    <a:latin typeface="Arial" charset="0"/>
                    <a:cs typeface="Vrinda" charset="0"/>
                  </a:rPr>
                  <a:t>01725 736314</a:t>
                </a:r>
                <a:endParaRPr lang="en-US" sz="1600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2032000" y="1524001"/>
                <a:ext cx="1905000" cy="2133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27025" y="1676400"/>
                <a:ext cx="17049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27025" y="1841500"/>
                <a:ext cx="16668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46074" y="19939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46074" y="23114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46074" y="24892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46074" y="26670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46074" y="2857500"/>
                <a:ext cx="16668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9725" y="3035300"/>
                <a:ext cx="16668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7025" y="3213100"/>
                <a:ext cx="17049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7025" y="3403600"/>
                <a:ext cx="17049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46074" y="3568701"/>
                <a:ext cx="180498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27025" y="2171700"/>
                <a:ext cx="168592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ounded Rectangle 2"/>
          <p:cNvSpPr/>
          <p:nvPr/>
        </p:nvSpPr>
        <p:spPr>
          <a:xfrm>
            <a:off x="914400" y="152400"/>
            <a:ext cx="2590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562600" y="142875"/>
            <a:ext cx="2590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876" y="609600"/>
            <a:ext cx="7791879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1215" y="1066800"/>
            <a:ext cx="3657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115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170" y="1509915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754216">
            <a:off x="1690336" y="1123506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1276" y="1984400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1386" y="2902951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808666">
            <a:off x="1011277" y="317027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4043" y="529033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802995">
            <a:off x="214170" y="460722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630" y="2896776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6677" y="1916616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230956">
            <a:off x="234877" y="2111946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545712">
            <a:off x="958745" y="977147"/>
            <a:ext cx="12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41090" y="235267"/>
            <a:ext cx="5321300" cy="493235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10995 L -0.02604 0.543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0902 0.4733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0486 L -0.0118 0.479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255 L 0.00451 0.683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6" grpId="0"/>
      <p:bldP spid="16" grpId="1"/>
      <p:bldP spid="17" grpId="0"/>
      <p:bldP spid="18" grpId="0"/>
      <p:bldP spid="19" grpId="0"/>
      <p:bldP spid="19" grpId="1"/>
      <p:bldP spid="20" grpId="0"/>
      <p:bldP spid="21" grpId="0"/>
      <p:bldP spid="22" grpId="0"/>
      <p:bldP spid="22" grpId="1"/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50" y="2264896"/>
            <a:ext cx="8362950" cy="439888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599" y="904190"/>
            <a:ext cx="8624665" cy="118925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স্বাধীনতা, এ শব্দটি কিভাবে আমাদের </a:t>
            </a:r>
            <a:r>
              <a:rPr lang="bn-BD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</a:p>
          <a:p>
            <a:pPr algn="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নির্মলেন্দু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4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8150" y="694898"/>
            <a:ext cx="1847850" cy="58477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1" y="2057400"/>
            <a:ext cx="8153399" cy="3771900"/>
            <a:chOff x="304801" y="2057400"/>
            <a:chExt cx="8153399" cy="3771900"/>
          </a:xfrm>
        </p:grpSpPr>
        <p:grpSp>
          <p:nvGrpSpPr>
            <p:cNvPr id="5" name="Group 4"/>
            <p:cNvGrpSpPr/>
            <p:nvPr/>
          </p:nvGrpSpPr>
          <p:grpSpPr>
            <a:xfrm>
              <a:off x="304801" y="2057400"/>
              <a:ext cx="7232650" cy="1244600"/>
              <a:chOff x="463550" y="1701800"/>
              <a:chExt cx="7156451" cy="10668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24001" y="1905000"/>
                <a:ext cx="6096000" cy="685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 </a:t>
                </a:r>
                <a:r>
                  <a:rPr lang="bn-BD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 বলতে </a:t>
                </a:r>
                <a:r>
                  <a:rPr lang="bn-BD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463550" y="1701800"/>
                <a:ext cx="1136649" cy="10668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3851" y="4610100"/>
              <a:ext cx="8134349" cy="1219200"/>
              <a:chOff x="317501" y="3009900"/>
              <a:chExt cx="8369299" cy="12192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504122" y="3225800"/>
                <a:ext cx="7182678" cy="78377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৭ই মার্চের ভাষনের গুরুত্ব ব্যাখ্যা দিতে  পারবে।</a:t>
                </a:r>
                <a:endParaRPr lang="bn-BD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7501" y="3009900"/>
                <a:ext cx="1358900" cy="1219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04801" y="3352800"/>
              <a:ext cx="7772399" cy="1219200"/>
              <a:chOff x="317501" y="3009900"/>
              <a:chExt cx="8369299" cy="12192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4122" y="3225800"/>
                <a:ext cx="7182678" cy="78377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কবিতাটি শুদ্ধ ঊচ্চারণে আবৃতি করতে পারবে।</a:t>
                </a:r>
                <a:endParaRPr lang="bn-BD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17501" y="3009900"/>
                <a:ext cx="1358900" cy="1219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99664" y="1371600"/>
            <a:ext cx="4096336" cy="646331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396957"/>
              </p:ext>
            </p:extLst>
          </p:nvPr>
        </p:nvGraphicFramePr>
        <p:xfrm>
          <a:off x="228600" y="304800"/>
          <a:ext cx="8610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223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22EF13-C646-4510-8FC4-CB188C0BB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B22EF13-C646-4510-8FC4-CB188C0BB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D79A21-637C-4B2C-A2D7-B35164BEB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2D79A21-637C-4B2C-A2D7-B35164BEB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21D1EB-F3CC-46B4-9764-63A4830E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C021D1EB-F3CC-46B4-9764-63A4830E1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93C27-CD8D-42A1-98B6-A9178E07C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DE93C27-CD8D-42A1-98B6-A9178E07C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86AE79-46A9-4C64-92D2-C3CE382BA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C586AE79-46A9-4C64-92D2-C3CE382BA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5E7284-C89C-4F35-B9DD-8E0AAEB1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55E7284-C89C-4F35-B9DD-8E0AAEB18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3BB15E-A61C-4EA3-9A0C-38A7B0228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8B3BB15E-A61C-4EA3-9A0C-38A7B0228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965E3-7C6D-4717-B08D-ECB7E4635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63965E3-7C6D-4717-B08D-ECB7E4635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ED437-37B2-4195-A6EE-0886B6C9F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21ED437-37B2-4195-A6EE-0886B6C9F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09600"/>
            <a:ext cx="4419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6900" y="4051300"/>
            <a:ext cx="45339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 পেশা কি?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1500" y="2286000"/>
            <a:ext cx="5702300" cy="838200"/>
          </a:xfrm>
          <a:prstGeom prst="round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কত সালে জন্মগ্রহণ করেন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2286000"/>
            <a:ext cx="1460500" cy="2590800"/>
            <a:chOff x="381000" y="2286000"/>
            <a:chExt cx="1460500" cy="36957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2286000"/>
              <a:ext cx="685800" cy="36195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riped Right Arrow 6"/>
            <p:cNvSpPr/>
            <p:nvPr/>
          </p:nvSpPr>
          <p:spPr>
            <a:xfrm>
              <a:off x="1066800" y="2286000"/>
              <a:ext cx="774700" cy="990600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1066800" y="4991100"/>
              <a:ext cx="774700" cy="990600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136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914400"/>
            <a:ext cx="21336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উন্মত্ত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800" y="2838450"/>
            <a:ext cx="2667000" cy="158115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ঘাসে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923925"/>
            <a:ext cx="2667000" cy="1514475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দারুন উত্তেজনায় আবেগবিহবল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8956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দূর্বাদলে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5029200"/>
            <a:ext cx="22098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উলংগ কৃষক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4648200"/>
            <a:ext cx="2667000" cy="16764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খালিগায়ের দরিদ্র গ্রামীন কৃষক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2819400" cy="1616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78669"/>
            <a:ext cx="2895600" cy="156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ounded Rectangle 14"/>
          <p:cNvSpPr/>
          <p:nvPr/>
        </p:nvSpPr>
        <p:spPr>
          <a:xfrm>
            <a:off x="381000" y="161925"/>
            <a:ext cx="2057400" cy="6858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3200" y="171450"/>
            <a:ext cx="2743200" cy="6858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সংশ্লিষ্ট ছবি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77000" y="123825"/>
            <a:ext cx="1905000" cy="685800"/>
          </a:xfrm>
          <a:prstGeom prst="round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র্থ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923924"/>
            <a:ext cx="2895600" cy="166687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95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19800" y="2743200"/>
            <a:ext cx="2667000" cy="14478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প্রচন্ড ঝলক দিয়ে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27432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দারুন ঝলকে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029200"/>
            <a:ext cx="22098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দিগন্ত প্লাবিত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0" y="4953000"/>
            <a:ext cx="2667000" cy="14478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মাঠ দিগন্তে এসে মিশেছে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533400"/>
            <a:ext cx="2667000" cy="14478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 করে দেওয়া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5334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রোধে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ee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"/>
            <a:ext cx="2552700" cy="17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RR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731715"/>
            <a:ext cx="2743200" cy="1821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514600"/>
            <a:ext cx="2590800" cy="1728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385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3326</TotalTime>
  <Words>389</Words>
  <Application>Microsoft Office PowerPoint</Application>
  <PresentationFormat>On-screen Show (4:3)</PresentationFormat>
  <Paragraphs>99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Equity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নওয়াবেঁকী মহাবিদ্যালয়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অপারেটিং সিস্টেম</dc:title>
  <dc:subject>তথ্য ও যোগাযোগ প্রযুক্তি</dc:subject>
  <dc:creator>মোঃ মঞ্জুর-ই-এলাহী</dc:creator>
  <cp:lastModifiedBy>User</cp:lastModifiedBy>
  <cp:revision>579</cp:revision>
  <dcterms:created xsi:type="dcterms:W3CDTF">2008-10-25T04:37:13Z</dcterms:created>
  <dcterms:modified xsi:type="dcterms:W3CDTF">2020-03-14T04:28:17Z</dcterms:modified>
</cp:coreProperties>
</file>