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74" r:id="rId5"/>
    <p:sldId id="261" r:id="rId6"/>
    <p:sldId id="262" r:id="rId7"/>
    <p:sldId id="258" r:id="rId8"/>
    <p:sldId id="271" r:id="rId9"/>
    <p:sldId id="276" r:id="rId10"/>
    <p:sldId id="263" r:id="rId11"/>
    <p:sldId id="272" r:id="rId12"/>
    <p:sldId id="277" r:id="rId13"/>
    <p:sldId id="264" r:id="rId14"/>
    <p:sldId id="265" r:id="rId15"/>
    <p:sldId id="275" r:id="rId16"/>
    <p:sldId id="267" r:id="rId17"/>
    <p:sldId id="268" r:id="rId18"/>
    <p:sldId id="278" r:id="rId19"/>
    <p:sldId id="269" r:id="rId20"/>
    <p:sldId id="270" r:id="rId21"/>
  </p:sldIdLst>
  <p:sldSz cx="9144000" cy="6858000" type="screen4x3"/>
  <p:notesSz cx="6858000" cy="9144000"/>
  <p:embeddedFontLst>
    <p:embeddedFont>
      <p:font typeface="NikoshBAN" pitchFamily="2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3BF27"/>
    <a:srgbClr val="16AC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6C858-0BDC-453F-B91A-8534B9CE47FC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0661D-475B-4633-A82F-187549748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0661D-475B-4633-A82F-1875497484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0661D-475B-4633-A82F-1875497484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-114300"/>
            <a:ext cx="20574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স্বা</a:t>
            </a:r>
          </a:p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গ</a:t>
            </a:r>
          </a:p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ম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0"/>
            <a:ext cx="684816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1661160"/>
            <a:ext cx="3200400" cy="327660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3440" y="2118360"/>
            <a:ext cx="2362200" cy="23774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41120" y="2575560"/>
            <a:ext cx="1402080" cy="14630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30680" y="2910840"/>
            <a:ext cx="792480" cy="7772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790765"/>
            <a:ext cx="9753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Cl</a:t>
            </a:r>
            <a:endParaRPr lang="en-US" sz="3600" b="1" dirty="0"/>
          </a:p>
        </p:txBody>
      </p:sp>
      <p:sp>
        <p:nvSpPr>
          <p:cNvPr id="9" name="Oval 8"/>
          <p:cNvSpPr/>
          <p:nvPr/>
        </p:nvSpPr>
        <p:spPr>
          <a:xfrm>
            <a:off x="1905000" y="245364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5000" y="390144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19812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94560" y="20116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45920" y="43129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87880" y="43281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29718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00" y="33528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" y="29565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6760" y="33375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09800" y="15544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7840" y="15240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94560" y="47853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47548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35280" y="29413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5280" y="33223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89960" y="34747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49240" y="1706880"/>
            <a:ext cx="3200400" cy="327660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45480" y="2164080"/>
            <a:ext cx="2362200" cy="23774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233160" y="2621280"/>
            <a:ext cx="1402080" cy="14630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22720" y="2956560"/>
            <a:ext cx="792480" cy="777240"/>
          </a:xfrm>
          <a:prstGeom prst="ellipse">
            <a:avLst/>
          </a:pr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22720" y="2824817"/>
            <a:ext cx="1524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Cl</a:t>
            </a:r>
            <a:endParaRPr lang="en-US" sz="3600" b="1" dirty="0"/>
          </a:p>
        </p:txBody>
      </p:sp>
      <p:sp>
        <p:nvSpPr>
          <p:cNvPr id="31" name="Oval 30"/>
          <p:cNvSpPr/>
          <p:nvPr/>
        </p:nvSpPr>
        <p:spPr>
          <a:xfrm>
            <a:off x="6797040" y="24993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797040" y="39471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644640" y="20269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86600" y="20574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37960" y="435864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79920" y="43738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940040" y="30175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40040" y="33985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38800" y="30022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38800" y="33832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01840" y="16002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59880" y="156972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86600" y="48310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44640" y="480060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27320" y="298704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382000" y="348996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427720" y="3002280"/>
            <a:ext cx="259080" cy="243840"/>
          </a:xfrm>
          <a:prstGeom prst="ellipse">
            <a:avLst/>
          </a:prstGeom>
          <a:solidFill>
            <a:srgbClr val="16AC4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49684" y="5411450"/>
            <a:ext cx="172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89444" y="5332828"/>
            <a:ext cx="1783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13356" y="216312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Cl</a:t>
            </a:r>
            <a:endParaRPr lang="en-US" sz="9600" dirty="0"/>
          </a:p>
        </p:txBody>
      </p:sp>
      <p:sp>
        <p:nvSpPr>
          <p:cNvPr id="52" name="TextBox 51"/>
          <p:cNvSpPr txBox="1"/>
          <p:nvPr/>
        </p:nvSpPr>
        <p:spPr>
          <a:xfrm>
            <a:off x="4547424" y="911952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6 0 " pathEditMode="relative" ptsTypes="AA">
                                      <p:cBhvr>
                                        <p:cTn id="2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9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.01112 " pathEditMode="relative" ptsTypes="AA">
                                      <p:cBhvr>
                                        <p:cTn id="2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/>
      <p:bldP spid="50" grpId="0"/>
      <p:bldP spid="50" grpId="1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458200" cy="1323439"/>
          </a:xfrm>
          <a:prstGeom prst="rect">
            <a:avLst/>
          </a:prstGeom>
          <a:noFill/>
          <a:ln w="269875" cmpd="tri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t="36774" b="48726"/>
          <a:stretch>
            <a:fillRect/>
          </a:stretch>
        </p:blipFill>
        <p:spPr bwMode="auto">
          <a:xfrm>
            <a:off x="116056" y="2695136"/>
            <a:ext cx="891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368" y="546763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3360" y="533400"/>
            <a:ext cx="73796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সমযোজী বন্ধন কিভাবে সৃষ্টি হয় ব্যাখা কর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8382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রাসায়নিক বন্ধনঃ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যে শক্তি বলে অনুতে পরমানুগুলো  পরস্পরের সাথে যুক্ত থাকে তাকে রাসায়নিক বন্ধন বলে।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320" y="1001346"/>
            <a:ext cx="3962400" cy="707886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রাসায়নিক বন্ধন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848497" y="2507953"/>
            <a:ext cx="1295400" cy="79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3219550"/>
            <a:ext cx="5867400" cy="1588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1092597" y="3866853"/>
            <a:ext cx="1295400" cy="79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858397" y="3841453"/>
            <a:ext cx="1295400" cy="794"/>
          </a:xfrm>
          <a:prstGeom prst="straightConnector1">
            <a:avLst/>
          </a:prstGeom>
          <a:ln w="1270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399" y="4976175"/>
            <a:ext cx="3385575" cy="64633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817" y="4952457"/>
            <a:ext cx="3581400" cy="646331"/>
          </a:xfrm>
          <a:prstGeom prst="rect">
            <a:avLst/>
          </a:prstGeom>
          <a:noFill/>
          <a:ln w="127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6" name="Packager Shell Object" showAsIcon="1" r:id="rId3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60" y="2389192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(পানি)যৌগে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বন্ধন ব্যাখ্যা কর।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964" y="271157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57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দলগত কাজঃ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9231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onic0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86" y="1447800"/>
            <a:ext cx="4495800" cy="5410200"/>
          </a:xfrm>
          <a:prstGeom prst="rect">
            <a:avLst/>
          </a:prstGeom>
        </p:spPr>
      </p:pic>
      <p:pic>
        <p:nvPicPr>
          <p:cNvPr id="6" name="Picture 5" descr="hydrogen atom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" y="1447800"/>
            <a:ext cx="45720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562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597604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sci_matter029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9600" y="152400"/>
            <a:ext cx="465495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MgO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যৌগে কি  ধরনের বন্ধন বিদ্যমান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96" y="59731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অ্যামোনিয়া যৌগের বন্ধ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বিশ্লেষন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754"/>
            <a:ext cx="5105400" cy="1401762"/>
          </a:xfrm>
          <a:ln w="127000">
            <a:solidFill>
              <a:schemeClr val="tx1"/>
            </a:solidFill>
            <a:miter lim="800000"/>
          </a:ln>
        </p:spPr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726792"/>
            <a:ext cx="4191000" cy="1815882"/>
          </a:xfrm>
          <a:prstGeom prst="rect">
            <a:avLst/>
          </a:prstGeom>
          <a:noFill/>
          <a:ln w="136525" cap="sq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উজ্জল প্রসাদ গুপ্ত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গোকুন্ডা উচ্চ বিদ্যালয়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তিস্তা, লালমনিরহাট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567" y="3928921"/>
            <a:ext cx="4191000" cy="2923877"/>
          </a:xfrm>
          <a:prstGeom prst="rect">
            <a:avLst/>
          </a:prstGeom>
          <a:noFill/>
          <a:ln w="136525" cap="sq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রসায়ন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54192504_2030653673716664_11084803011740958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800" y="1666968"/>
            <a:ext cx="4572040" cy="514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05800"/>
            <a:ext cx="167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SC06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47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48849159_0092ffc1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5" y="11575"/>
            <a:ext cx="3259725" cy="6846425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675" y="0"/>
            <a:ext cx="27813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53351"/>
            <a:ext cx="2667000" cy="6355586"/>
          </a:xfrm>
          <a:prstGeom prst="rect">
            <a:avLst/>
          </a:prstGeom>
          <a:noFill/>
          <a:ln w="149225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বি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হ 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ন্ধ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11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136" y="996050"/>
            <a:ext cx="27922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952" y="2839522"/>
            <a:ext cx="27922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cs typeface="NikoshBAN" pitchFamily="2" charset="0"/>
              </a:rPr>
              <a:t>2</a:t>
            </a:r>
            <a:endParaRPr lang="en-US" sz="16600" b="1" dirty="0"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325" y="966850"/>
            <a:ext cx="27922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572" y="2499368"/>
            <a:ext cx="484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রাসায়নিক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5980" y="2458336"/>
            <a:ext cx="292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বন্ধন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329396" y="3044488"/>
            <a:ext cx="683875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162050" y="533400"/>
            <a:ext cx="6858000" cy="990600"/>
          </a:xfrm>
          <a:prstGeom prst="downArrow">
            <a:avLst/>
          </a:prstGeom>
          <a:noFill/>
          <a:ln w="142875" cap="flat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71600" y="1852240"/>
            <a:ext cx="683875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48446" y="4389422"/>
            <a:ext cx="683875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836" y="65063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173032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বন্ধন  কি  তা বলতে পারব।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796" y="2953048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বন্ধন কত প্রকার ও কি কি  তা বলতে পারব।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836" y="4266133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আয়নিক বন্ধন ও সমযোজী বন্ধন ব্যাখ্যা  </a:t>
            </a:r>
            <a:r>
              <a:rPr lang="bn-BD" sz="4000" smtClean="0">
                <a:latin typeface="NikoshBAN" pitchFamily="2" charset="0"/>
                <a:cs typeface="NikoshBAN" pitchFamily="2" charset="0"/>
              </a:rPr>
              <a:t>করতে পারব।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673100" y="1905000"/>
            <a:ext cx="2895600" cy="2895600"/>
          </a:xfrm>
          <a:prstGeom prst="flowChartConnector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117600" y="2247900"/>
            <a:ext cx="2057400" cy="2209800"/>
          </a:xfrm>
          <a:prstGeom prst="flowChartConnector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</a:t>
            </a:r>
            <a:endParaRPr lang="en-US" sz="3200" dirty="0"/>
          </a:p>
        </p:txBody>
      </p:sp>
      <p:sp>
        <p:nvSpPr>
          <p:cNvPr id="6" name="Flowchart: Connector 5"/>
          <p:cNvSpPr/>
          <p:nvPr/>
        </p:nvSpPr>
        <p:spPr>
          <a:xfrm>
            <a:off x="1422400" y="2590800"/>
            <a:ext cx="1447800" cy="1562100"/>
          </a:xfrm>
          <a:prstGeom prst="flowChartConnector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803400" y="3022600"/>
            <a:ext cx="685800" cy="6858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2082800" y="24892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057400" y="40259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235200" y="21717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1981200" y="21463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2120900" y="436626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851660" y="434086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066800" y="30734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1066800" y="33528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048000" y="35052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3078480" y="32004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2057400" y="1778000"/>
            <a:ext cx="152400" cy="1778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98320" y="3042345"/>
            <a:ext cx="7620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51816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সোডিয়াম</a:t>
            </a: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6800" y="3810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Na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65960" y="19812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+</a:t>
            </a:r>
            <a:endParaRPr lang="en-US" dirty="0"/>
          </a:p>
        </p:txBody>
      </p:sp>
      <p:sp>
        <p:nvSpPr>
          <p:cNvPr id="56" name="Flowchart: Connector 55"/>
          <p:cNvSpPr/>
          <p:nvPr/>
        </p:nvSpPr>
        <p:spPr>
          <a:xfrm>
            <a:off x="5519420" y="2308860"/>
            <a:ext cx="2057400" cy="2209800"/>
          </a:xfrm>
          <a:prstGeom prst="flowChartConnector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      </a:t>
            </a:r>
            <a:endParaRPr lang="en-US" sz="3200" dirty="0"/>
          </a:p>
        </p:txBody>
      </p:sp>
      <p:sp>
        <p:nvSpPr>
          <p:cNvPr id="57" name="Flowchart: Connector 56"/>
          <p:cNvSpPr/>
          <p:nvPr/>
        </p:nvSpPr>
        <p:spPr>
          <a:xfrm>
            <a:off x="5824220" y="2651760"/>
            <a:ext cx="1447800" cy="1562100"/>
          </a:xfrm>
          <a:prstGeom prst="flowChartConnector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6205220" y="3083560"/>
            <a:ext cx="685800" cy="685800"/>
          </a:xfrm>
          <a:prstGeom prst="flowChartConnector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6484620" y="25501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6459220" y="40868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6637020" y="22326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6383020" y="22072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6522720" y="442722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6253480" y="440182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5468620" y="31343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5468620" y="34137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7449820" y="35661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7480300" y="3261360"/>
            <a:ext cx="152400" cy="1778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261100" y="3103305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Cl</a:t>
            </a:r>
            <a:endParaRPr lang="en-US" dirty="0"/>
          </a:p>
        </p:txBody>
      </p:sp>
      <p:sp>
        <p:nvSpPr>
          <p:cNvPr id="71" name="Flowchart: Connector 70"/>
          <p:cNvSpPr/>
          <p:nvPr/>
        </p:nvSpPr>
        <p:spPr>
          <a:xfrm>
            <a:off x="4998720" y="1828800"/>
            <a:ext cx="3032760" cy="3200400"/>
          </a:xfrm>
          <a:prstGeom prst="flowChartConnector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6248400" y="170688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lowchart: Connector 72"/>
          <p:cNvSpPr/>
          <p:nvPr/>
        </p:nvSpPr>
        <p:spPr>
          <a:xfrm>
            <a:off x="6553200" y="170688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lowchart: Connector 73"/>
          <p:cNvSpPr/>
          <p:nvPr/>
        </p:nvSpPr>
        <p:spPr>
          <a:xfrm>
            <a:off x="6263640" y="489204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lowchart: Connector 74"/>
          <p:cNvSpPr/>
          <p:nvPr/>
        </p:nvSpPr>
        <p:spPr>
          <a:xfrm>
            <a:off x="6568440" y="489204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Flowchart: Connector 75"/>
          <p:cNvSpPr/>
          <p:nvPr/>
        </p:nvSpPr>
        <p:spPr>
          <a:xfrm>
            <a:off x="7924800" y="361188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lowchart: Connector 76"/>
          <p:cNvSpPr/>
          <p:nvPr/>
        </p:nvSpPr>
        <p:spPr>
          <a:xfrm>
            <a:off x="7940040" y="326136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lowchart: Connector 77"/>
          <p:cNvSpPr/>
          <p:nvPr/>
        </p:nvSpPr>
        <p:spPr>
          <a:xfrm>
            <a:off x="4905804" y="3459480"/>
            <a:ext cx="228600" cy="2286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410200" y="531876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ক্লোরিন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Flowchart: Connector 49"/>
          <p:cNvSpPr/>
          <p:nvPr/>
        </p:nvSpPr>
        <p:spPr>
          <a:xfrm>
            <a:off x="4267200" y="72390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01640" y="50292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Cl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812280" y="-27432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_</a:t>
            </a:r>
            <a:endParaRPr lang="en-US" b="1" dirty="0"/>
          </a:p>
        </p:txBody>
      </p:sp>
      <p:sp>
        <p:nvSpPr>
          <p:cNvPr id="48" name="Flowchart: Connector 47"/>
          <p:cNvSpPr/>
          <p:nvPr/>
        </p:nvSpPr>
        <p:spPr>
          <a:xfrm>
            <a:off x="4892040" y="310896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703320" y="1383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/>
              <a:t>+</a:t>
            </a:r>
            <a:endParaRPr 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400800" y="54882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= </a:t>
            </a:r>
            <a:r>
              <a:rPr lang="en-US" sz="5400" b="1" dirty="0" err="1" smtClean="0"/>
              <a:t>NaCl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439 C 0.03733 -0.0949 0.07552 -0.18518 0.1191 -0.10231 C 0.16268 -0.01944 0.23958 0.34283 0.26077 0.49329 C 0.28195 0.64375 0.24827 0.74885 0.24583 0.8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2963E-6 C -0.02622 -0.14791 -0.05226 -0.2956 -0.0533 -0.42222 C -0.05434 -0.54884 -0.02691 -0.72893 -0.0066 -0.75995 C 0.01371 -0.79097 0.0559 -0.63356 0.0684 -0.60879 " pathEditMode="relative" ptsTypes="aaaA">
                                      <p:cBhvr>
                                        <p:cTn id="2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334 0 " pathEditMode="relative" ptsTypes="AA">
                                      <p:cBhvr>
                                        <p:cTn id="2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8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9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2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0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1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2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30" grpId="0"/>
      <p:bldP spid="30" grpId="1"/>
      <p:bldP spid="31" grpId="0"/>
      <p:bldP spid="31" grpId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/>
      <p:bldP spid="70" grpId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80" grpId="0"/>
      <p:bldP spid="80" grpId="1"/>
      <p:bldP spid="50" grpId="0" animBg="1"/>
      <p:bldP spid="50" grpId="1" animBg="1"/>
      <p:bldP spid="51" grpId="0"/>
      <p:bldP spid="51" grpId="1"/>
      <p:bldP spid="52" grpId="0"/>
      <p:bldP spid="52" grpId="1"/>
      <p:bldP spid="48" grpId="0" animBg="1"/>
      <p:bldP spid="48" grpId="1" animBg="1"/>
      <p:bldP spid="49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196" y="2099184"/>
            <a:ext cx="7772400" cy="1446550"/>
          </a:xfrm>
          <a:prstGeom prst="rect">
            <a:avLst/>
          </a:prstGeom>
          <a:noFill/>
          <a:ln w="346075" cmpd="tri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একক কাজ –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আয়নিক বন্ধন </a:t>
            </a:r>
            <a:r>
              <a:rPr lang="bn-IN" sz="720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 t="15022" b="75246"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839200" y="5791200"/>
            <a:ext cx="304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362200"/>
            <a:ext cx="60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514600"/>
            <a:ext cx="609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174</Words>
  <Application>Microsoft Office PowerPoint</Application>
  <PresentationFormat>On-screen Show (4:3)</PresentationFormat>
  <Paragraphs>76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NikoshBAN</vt:lpstr>
      <vt:lpstr>Calibri</vt:lpstr>
      <vt:lpstr>Vrinda</vt:lpstr>
      <vt:lpstr>Office Theme</vt:lpstr>
      <vt:lpstr>Packager Shell Object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286</cp:revision>
  <dcterms:created xsi:type="dcterms:W3CDTF">2006-08-16T00:00:00Z</dcterms:created>
  <dcterms:modified xsi:type="dcterms:W3CDTF">2020-03-14T06:38:17Z</dcterms:modified>
</cp:coreProperties>
</file>