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67" r:id="rId2"/>
    <p:sldId id="315" r:id="rId3"/>
    <p:sldId id="296" r:id="rId4"/>
    <p:sldId id="316" r:id="rId5"/>
    <p:sldId id="335" r:id="rId6"/>
    <p:sldId id="317" r:id="rId7"/>
    <p:sldId id="304" r:id="rId8"/>
    <p:sldId id="321" r:id="rId9"/>
    <p:sldId id="324" r:id="rId10"/>
    <p:sldId id="336" r:id="rId11"/>
    <p:sldId id="323" r:id="rId12"/>
    <p:sldId id="319" r:id="rId13"/>
    <p:sldId id="327" r:id="rId14"/>
    <p:sldId id="326" r:id="rId15"/>
    <p:sldId id="337" r:id="rId16"/>
    <p:sldId id="338" r:id="rId17"/>
    <p:sldId id="33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66"/>
    <a:srgbClr val="33CC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7" d="100"/>
          <a:sy n="77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E0632-7055-45CE-9021-91DED3470BC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99F42-7A8D-46AC-843A-4BE1FDB04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3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99F42-7A8D-46AC-843A-4BE1FDB04C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4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আমি</a:t>
            </a:r>
            <a:r>
              <a:rPr lang="en-US" dirty="0" smtClean="0"/>
              <a:t> </a:t>
            </a:r>
            <a:r>
              <a:rPr lang="en-US" dirty="0" err="1" smtClean="0"/>
              <a:t>পাঁচ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মিলে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দলীয়</a:t>
            </a:r>
            <a:r>
              <a:rPr lang="en-US" baseline="0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99F42-7A8D-46AC-843A-4BE1FDB04C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25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jahidul2015@gamil.com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6200"/>
            <a:ext cx="8991600" cy="6781800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7176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" y="783089"/>
            <a:ext cx="8915400" cy="318675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1524000" y="1600200"/>
            <a:ext cx="304800" cy="23696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1400" y="1905000"/>
            <a:ext cx="2743200" cy="1981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565" y="3969841"/>
            <a:ext cx="2549857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মহাদেশীয়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ভুত্বক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09" y="5029200"/>
            <a:ext cx="3904191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সিয়াল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(সিলিকা+অ্যালুমিনিয়াম)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00" y="3969841"/>
            <a:ext cx="270225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মহাসাগরীয় ভুত্বক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4928" y="5023129"/>
            <a:ext cx="39624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সীমা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(সিলিকা+ম্যাগনেসিয়াম)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648"/>
            <a:ext cx="9143999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অশ্মমন্ডল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86000" y="2133600"/>
            <a:ext cx="2285999" cy="1752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620422" y="1371600"/>
            <a:ext cx="4313778" cy="27506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781800" y="2895600"/>
            <a:ext cx="0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7315200" y="1905000"/>
            <a:ext cx="1295400" cy="1981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0" b="89978" l="0" r="6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01563" y="-806163"/>
            <a:ext cx="7860727" cy="51815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5016" y="3929881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গুরুমন্ডল-(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2185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কিমি)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আয়রনঅক্সাইড,ম্যাগনেসিয়াম অক্সাইড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8979" y="533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4388"/>
            <a:ext cx="90722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পৃথিবীর আভ্যন্তরীন গঠন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1476" y="727790"/>
            <a:ext cx="2971800" cy="707886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3276600" y="2551670"/>
            <a:ext cx="426719" cy="121920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540578" y="2133600"/>
            <a:ext cx="345622" cy="1519882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26162" y="2893541"/>
            <a:ext cx="360038" cy="109931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03319" y="1784636"/>
            <a:ext cx="5368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ঊর্ধব গুরুমন্ডল-(৭০০কিমি)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লোহা,ম্যাগনেসিয়াম সমৃদ্ধ সিলিকেট।</a:t>
            </a:r>
          </a:p>
          <a:p>
            <a:endParaRPr lang="en-US" dirty="0"/>
          </a:p>
        </p:txBody>
      </p:sp>
      <p:sp>
        <p:nvSpPr>
          <p:cNvPr id="19" name="Bent Arrow 18"/>
          <p:cNvSpPr/>
          <p:nvPr/>
        </p:nvSpPr>
        <p:spPr>
          <a:xfrm>
            <a:off x="3352800" y="690718"/>
            <a:ext cx="2286000" cy="1671481"/>
          </a:xfrm>
          <a:prstGeom prst="bentArrow">
            <a:avLst>
              <a:gd name="adj1" fmla="val 8736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5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11" grpId="0" animBg="1"/>
      <p:bldP spid="14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0"/>
            <a:ext cx="9067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q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গুরুমন্ডল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উপাদানে তৈরী পৃথক ভাবে তার তালিকা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228600"/>
            <a:ext cx="3581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0" b="89978" l="0" r="61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2730" y="1814622"/>
            <a:ext cx="7585007" cy="52394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1672281"/>
            <a:ext cx="53487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লোহা,নিকেল,পারদ,সীসা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ক)তরল বহিরাবর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-(২,২৭০কি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কঠিন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অন্তঃভাগ-(১,২১৬কি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533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8979" y="5334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756" y="133291"/>
            <a:ext cx="9072244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পৃথিবীর আভ্যন্তরীন গঠন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889688"/>
            <a:ext cx="29718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3154680" y="3505200"/>
            <a:ext cx="426719" cy="1219200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456545" y="3200400"/>
            <a:ext cx="810655" cy="38100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56545" y="4267200"/>
            <a:ext cx="714375" cy="23400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28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6670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ভূ-ত্বক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কেন্দ্রমন্ডলের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নিরুপন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ভূ-ত্বক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-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514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09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867912"/>
          </a:xfrm>
        </p:spPr>
        <p:txBody>
          <a:bodyPr>
            <a:normAutofit/>
          </a:bodyPr>
          <a:lstStyle/>
          <a:p>
            <a:pPr algn="ctr"/>
            <a:r>
              <a:rPr lang="en-US" sz="221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1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1676400"/>
            <a:ext cx="4191000" cy="50783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পরিবেশ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১৩/০৩/২০২০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66102"/>
          </a:xfrm>
          <a:solidFill>
            <a:srgbClr val="92D050"/>
          </a:solidFill>
          <a:ln>
            <a:solidFill>
              <a:srgbClr val="C00000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72" y="1666102"/>
            <a:ext cx="4850027" cy="501675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আফরা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নড়াইল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নড়াইল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০১৭৫৭৭২১৪৯৬ 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400" dirty="0" smtClean="0">
                <a:latin typeface="+mj-lt"/>
                <a:cs typeface="NikoshBAN" pitchFamily="2" charset="0"/>
                <a:hlinkClick r:id="rId2"/>
              </a:rPr>
              <a:t>mjahidul2015@gamil.com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 smtClean="0"/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4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r="25844" b="29180"/>
          <a:stretch/>
        </p:blipFill>
        <p:spPr bwMode="auto">
          <a:xfrm>
            <a:off x="152400" y="1524000"/>
            <a:ext cx="373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429000" y="685800"/>
            <a:ext cx="2133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838200"/>
            <a:ext cx="2133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19452"/>
            <a:ext cx="5029200" cy="38380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62800" y="15240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অন্তঃকেন্দ্রমন্ডল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72865" y="22860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বহিঃকেন্দ্রমন্ডল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69659" y="2969741"/>
            <a:ext cx="1579606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88310" y="3733800"/>
            <a:ext cx="1676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অশ্মমন্ডল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9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01"/>
            <a:ext cx="9144000" cy="6832640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 ও আভ্যন্তরীণ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7030A0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অশ্বমন্ডল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ভুত্বক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কী 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গুরুমন্ডলের ব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না দিতে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কেন্দ্রমন্ডল কী তা উল্লেখ করতে পারবে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0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463" b="51389" l="32396" r="62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1091938"/>
            <a:ext cx="8097837" cy="51374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715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667000" y="3200400"/>
            <a:ext cx="16002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4495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উত্তপ্ত গ্যাসীয় অবস্থা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4876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কালক্রমে বর্তমান রূপ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500" y="457200"/>
            <a:ext cx="2171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7685" b="9576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52960" r="10896" b="4440"/>
          <a:stretch/>
        </p:blipFill>
        <p:spPr bwMode="auto">
          <a:xfrm>
            <a:off x="5550742" y="3622964"/>
            <a:ext cx="3440857" cy="279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17" b="80591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8" t="52008" r="13188" b="19662"/>
          <a:stretch/>
        </p:blipFill>
        <p:spPr bwMode="auto">
          <a:xfrm>
            <a:off x="5550743" y="3560618"/>
            <a:ext cx="3336948" cy="18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0" b="65320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39746" r="14061" b="33827"/>
          <a:stretch/>
        </p:blipFill>
        <p:spPr bwMode="auto">
          <a:xfrm>
            <a:off x="5643725" y="2757055"/>
            <a:ext cx="3257818" cy="17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3" b="40394" l="997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4863" r="13188" b="60042"/>
          <a:stretch/>
        </p:blipFill>
        <p:spPr bwMode="auto">
          <a:xfrm>
            <a:off x="5590308" y="471055"/>
            <a:ext cx="3297383" cy="229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r="25844" b="29180"/>
          <a:stretch/>
        </p:blipFill>
        <p:spPr bwMode="auto">
          <a:xfrm>
            <a:off x="76200" y="1521550"/>
            <a:ext cx="3934692" cy="378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050792" y="2868168"/>
            <a:ext cx="978408" cy="1170432"/>
          </a:xfrm>
          <a:prstGeom prst="rightArrow">
            <a:avLst/>
          </a:prstGeom>
          <a:ln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276600" y="6019800"/>
            <a:ext cx="2939796" cy="582543"/>
          </a:xfrm>
          <a:prstGeom prst="straightConnector1">
            <a:avLst/>
          </a:prstGeom>
          <a:ln w="57150">
            <a:solidFill>
              <a:srgbClr val="C00000"/>
            </a:solidFill>
            <a:prstDash val="dashDot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439876" y="4770934"/>
            <a:ext cx="3113324" cy="817418"/>
          </a:xfrm>
          <a:prstGeom prst="straightConnector1">
            <a:avLst/>
          </a:prstGeom>
          <a:ln w="57150">
            <a:solidFill>
              <a:srgbClr val="C00000"/>
            </a:solidFill>
            <a:prstDash val="dashDot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010892" y="1521550"/>
            <a:ext cx="2618508" cy="1892370"/>
          </a:xfrm>
          <a:prstGeom prst="straightConnector1">
            <a:avLst/>
          </a:prstGeom>
          <a:ln w="57150">
            <a:solidFill>
              <a:srgbClr val="FF0000"/>
            </a:solidFill>
            <a:prstDash val="dashDot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71600" y="6150114"/>
            <a:ext cx="19050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অশ্বমন্ডল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45962" y="5417127"/>
            <a:ext cx="1608443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গুরুমন্ডল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471055"/>
            <a:ext cx="296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62000" y="655721"/>
            <a:ext cx="31242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কেন্দ্রমন্ডল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9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189896" y="1349223"/>
            <a:ext cx="6639989" cy="409394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177069" y="76198"/>
            <a:ext cx="4966931" cy="646331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 বাহ্যিক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আভ্যন্তরীণ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895600"/>
            <a:ext cx="487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উপাদান স্তরে স্তরে জমা হয়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হাল্কা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(অশ্মমন্ডল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(গুরুমন্ডল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২,৮৮৫কি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কেন্দ্রমন্ডল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৩,৪৮৬কি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19800" y="838200"/>
            <a:ext cx="876300" cy="1828800"/>
          </a:xfrm>
          <a:prstGeom prst="down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00400" y="2362200"/>
            <a:ext cx="1143000" cy="1219200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2438401" y="2971800"/>
            <a:ext cx="609600" cy="1905001"/>
          </a:xfrm>
          <a:prstGeom prst="rightBrace">
            <a:avLst>
              <a:gd name="adj1" fmla="val 8333"/>
              <a:gd name="adj2" fmla="val 52370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00400" y="4038600"/>
            <a:ext cx="1066800" cy="685800"/>
          </a:xfrm>
          <a:prstGeom prst="straightConnector1">
            <a:avLst/>
          </a:prstGeom>
          <a:ln w="76200">
            <a:solidFill>
              <a:srgbClr val="C00000"/>
            </a:solidFill>
            <a:prstDash val="sysDot"/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81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556" b="90556" l="6250" r="4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124200"/>
            <a:ext cx="11488957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22737" y="5334000"/>
            <a:ext cx="5484341" cy="646331"/>
          </a:xfrm>
          <a:prstGeom prst="rect">
            <a:avLst/>
          </a:prstGeom>
          <a:solidFill>
            <a:srgbClr val="0070C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অশ্ম্মন্ডলের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95800" y="2438400"/>
            <a:ext cx="0" cy="12954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00400" y="4038600"/>
            <a:ext cx="2438400" cy="646331"/>
          </a:xfrm>
          <a:prstGeom prst="rect">
            <a:avLst/>
          </a:prstGeom>
          <a:solidFill>
            <a:srgbClr val="00B05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ভূত্বক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419600" y="4780865"/>
            <a:ext cx="0" cy="41910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1705</TotalTime>
  <Words>311</Words>
  <Application>Microsoft Office PowerPoint</Application>
  <PresentationFormat>On-screen Show (4:3)</PresentationFormat>
  <Paragraphs>80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স্বাগতম</vt:lpstr>
      <vt:lpstr>পরিচিতি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বাড়ির কাজ </vt:lpstr>
      <vt:lpstr>ধন্যবাদ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JAHIDUL ISLAM</cp:lastModifiedBy>
  <cp:revision>206</cp:revision>
  <dcterms:created xsi:type="dcterms:W3CDTF">2006-08-16T00:00:00Z</dcterms:created>
  <dcterms:modified xsi:type="dcterms:W3CDTF">2020-03-12T19:33:30Z</dcterms:modified>
</cp:coreProperties>
</file>