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76" r:id="rId5"/>
    <p:sldId id="262" r:id="rId6"/>
    <p:sldId id="261" r:id="rId7"/>
    <p:sldId id="265" r:id="rId8"/>
    <p:sldId id="266" r:id="rId9"/>
    <p:sldId id="267" r:id="rId10"/>
    <p:sldId id="268" r:id="rId11"/>
    <p:sldId id="270" r:id="rId12"/>
    <p:sldId id="277" r:id="rId13"/>
    <p:sldId id="273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0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5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5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0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0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8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7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7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6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4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79FED-88C4-4738-A77A-52C98770965E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6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9BDF3-5C29-CF48-A0B7-0ADFDFBF6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76200"/>
            <a:ext cx="8839200" cy="137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16600" b="1" dirty="0" err="1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GB" sz="16600" dirty="0"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4"/>
          <a:stretch/>
        </p:blipFill>
        <p:spPr>
          <a:xfrm>
            <a:off x="228600" y="1524000"/>
            <a:ext cx="86868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94846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A35931F-6592-1244-94F6-29460692C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977355"/>
            <a:ext cx="3114467" cy="217708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73D7B8A5-1950-FB42-846B-EC2B7FE09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7" y="4245498"/>
            <a:ext cx="3160228" cy="195507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ED1595BF-6342-6F4B-A841-127847591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33" y="1267962"/>
            <a:ext cx="3307014" cy="214937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B7AEEC01-CFE9-EB4E-A6E5-D6F625782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715000" y="1225527"/>
            <a:ext cx="2921135" cy="20820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15DC76-60E9-2643-A5C3-11282FBCE12B}"/>
              </a:ext>
            </a:extLst>
          </p:cNvPr>
          <p:cNvSpPr txBox="1"/>
          <p:nvPr/>
        </p:nvSpPr>
        <p:spPr>
          <a:xfrm>
            <a:off x="381000" y="3457429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itchFamily="2" charset="0"/>
                <a:cs typeface="NikoshBAN" pitchFamily="2" charset="0"/>
              </a:rPr>
              <a:t>মাছ চাষ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37BD68-DB77-C54A-98B4-E5E2B9990797}"/>
              </a:ext>
            </a:extLst>
          </p:cNvPr>
          <p:cNvSpPr txBox="1"/>
          <p:nvPr/>
        </p:nvSpPr>
        <p:spPr>
          <a:xfrm>
            <a:off x="5715001" y="3340382"/>
            <a:ext cx="2971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itchFamily="2" charset="0"/>
                <a:cs typeface="NikoshBAN" pitchFamily="2" charset="0"/>
              </a:rPr>
              <a:t>নার্সারি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094E8B-08D9-4142-BC9B-1FD0818E9762}"/>
              </a:ext>
            </a:extLst>
          </p:cNvPr>
          <p:cNvSpPr txBox="1"/>
          <p:nvPr/>
        </p:nvSpPr>
        <p:spPr>
          <a:xfrm>
            <a:off x="5638801" y="6158131"/>
            <a:ext cx="350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পার্লার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C1AD29-62F3-5348-8F25-21F4E65F9050}"/>
              </a:ext>
            </a:extLst>
          </p:cNvPr>
          <p:cNvSpPr txBox="1"/>
          <p:nvPr/>
        </p:nvSpPr>
        <p:spPr>
          <a:xfrm>
            <a:off x="381001" y="6200570"/>
            <a:ext cx="3276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itchFamily="2" charset="0"/>
                <a:cs typeface="NikoshBAN" pitchFamily="2" charset="0"/>
              </a:rPr>
              <a:t>ফার্মেসী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274887A-E89F-6B40-9217-88CC1EB89E81}"/>
              </a:ext>
            </a:extLst>
          </p:cNvPr>
          <p:cNvSpPr txBox="1"/>
          <p:nvPr/>
        </p:nvSpPr>
        <p:spPr>
          <a:xfrm rot="10800000" flipV="1">
            <a:off x="533400" y="416003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ছবিতে আমরা কি  দেখতে  পাচ্ছি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..........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74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05EF1C23-F895-7D4D-AA4A-AE0BF1819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9"/>
          <a:stretch/>
        </p:blipFill>
        <p:spPr>
          <a:xfrm>
            <a:off x="3124200" y="990600"/>
            <a:ext cx="2667000" cy="506942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D515D955-C2CE-124A-BF46-DAA8B8939B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20"/>
          <a:stretch/>
        </p:blipFill>
        <p:spPr>
          <a:xfrm>
            <a:off x="6019800" y="960772"/>
            <a:ext cx="2863770" cy="5036143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DAEC5455-047C-634D-A59F-F67010C291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69"/>
          <a:stretch/>
        </p:blipFill>
        <p:spPr>
          <a:xfrm>
            <a:off x="200284" y="960772"/>
            <a:ext cx="2466716" cy="49932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2EDFF8-D15C-294D-A574-ACB1FC7E393D}"/>
              </a:ext>
            </a:extLst>
          </p:cNvPr>
          <p:cNvSpPr txBox="1"/>
          <p:nvPr/>
        </p:nvSpPr>
        <p:spPr>
          <a:xfrm rot="10800000" flipV="1">
            <a:off x="533400" y="221312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এছাড়াও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রয়েছে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আরোও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...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3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685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উল্লিখিত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পছন্দের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4" b="10359"/>
          <a:stretch/>
        </p:blipFill>
        <p:spPr>
          <a:xfrm>
            <a:off x="2133600" y="266218"/>
            <a:ext cx="3886200" cy="278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5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A415D1-1B6E-5144-90A9-F08A76F9BD4E}"/>
              </a:ext>
            </a:extLst>
          </p:cNvPr>
          <p:cNvSpPr txBox="1"/>
          <p:nvPr/>
        </p:nvSpPr>
        <p:spPr>
          <a:xfrm>
            <a:off x="609600" y="304800"/>
            <a:ext cx="7848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8CAF95-E177-B145-807E-21C57B0C268F}"/>
              </a:ext>
            </a:extLst>
          </p:cNvPr>
          <p:cNvSpPr txBox="1"/>
          <p:nvPr/>
        </p:nvSpPr>
        <p:spPr>
          <a:xfrm>
            <a:off x="152400" y="5311914"/>
            <a:ext cx="883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সাবলম্বী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13804" b="4171"/>
          <a:stretch/>
        </p:blipFill>
        <p:spPr>
          <a:xfrm>
            <a:off x="1752600" y="1371600"/>
            <a:ext cx="5837981" cy="3391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77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A0995FD7-67CC-AD47-BB1F-325C82A99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D9CA95-8426-FF4C-8241-5FBDB8B4B247}"/>
              </a:ext>
            </a:extLst>
          </p:cNvPr>
          <p:cNvSpPr txBox="1"/>
          <p:nvPr/>
        </p:nvSpPr>
        <p:spPr>
          <a:xfrm>
            <a:off x="76132" y="1074218"/>
            <a:ext cx="3523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GB" sz="9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04C60-E860-9F4F-9E65-D6B501C0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76200"/>
            <a:ext cx="8763001" cy="99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6F26D4-5F79-6645-9F98-B19A2CF47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2171700"/>
            <a:ext cx="3810000" cy="30099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GB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40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G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মুমিনুল</a:t>
            </a:r>
            <a:r>
              <a:rPr lang="en-G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endParaRPr lang="en-GB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GB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None/>
            </a:pPr>
            <a:r>
              <a:rPr lang="en-GB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বামৈ</a:t>
            </a:r>
            <a:r>
              <a:rPr lang="en-GB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GB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GB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GB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লাখাই</a:t>
            </a:r>
            <a:r>
              <a:rPr lang="en-GB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GB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2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B3EB09-818A-2E4C-B088-9B9E83ADC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2133600"/>
            <a:ext cx="2819400" cy="2971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GB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GB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GB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বিষয়:ব্যবসার</a:t>
            </a:r>
            <a:r>
              <a:rPr lang="en-GB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GB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শ্রেণি:নবম</a:t>
            </a: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অধ্যায়ঃতৃতীয়</a:t>
            </a:r>
            <a:endParaRPr lang="en-GB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GB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GB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GB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GB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১৩/০৩/2০২০</a:t>
            </a:r>
            <a:endParaRPr lang="en-GB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71218"/>
            <a:ext cx="1668262" cy="2248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15240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471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EA85F3-747F-0B4F-8156-C2614A257284}"/>
              </a:ext>
            </a:extLst>
          </p:cNvPr>
          <p:cNvSpPr txBox="1"/>
          <p:nvPr/>
        </p:nvSpPr>
        <p:spPr>
          <a:xfrm>
            <a:off x="381001" y="2286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ছবি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74F6C0-A4A1-6B44-8992-85E3014EDBF3}"/>
              </a:ext>
            </a:extLst>
          </p:cNvPr>
          <p:cNvSpPr txBox="1"/>
          <p:nvPr/>
        </p:nvSpPr>
        <p:spPr>
          <a:xfrm>
            <a:off x="609602" y="5707559"/>
            <a:ext cx="2819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পোল্ট্রি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খামার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B994D1-862D-6145-B973-207934052D3E}"/>
              </a:ext>
            </a:extLst>
          </p:cNvPr>
          <p:cNvSpPr txBox="1"/>
          <p:nvPr/>
        </p:nvSpPr>
        <p:spPr>
          <a:xfrm>
            <a:off x="4800598" y="5631359"/>
            <a:ext cx="4191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হস্তচালিত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তাঁত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BF7C3A-C3A2-7945-9144-E9882D21C9D2}"/>
              </a:ext>
            </a:extLst>
          </p:cNvPr>
          <p:cNvSpPr txBox="1"/>
          <p:nvPr/>
        </p:nvSpPr>
        <p:spPr>
          <a:xfrm>
            <a:off x="5636627" y="292491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597" y="1315663"/>
            <a:ext cx="4191001" cy="4098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302841"/>
            <a:ext cx="4419601" cy="4111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931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867400"/>
            <a:ext cx="8229600" cy="7620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খামার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533400"/>
            <a:ext cx="887306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7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311A9B0-FA79-0D4F-8AD6-D029FC06D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82" y="251144"/>
            <a:ext cx="4543836" cy="282890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87A1D13A-83D4-C144-9BF0-89211C5D5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8" y="251144"/>
            <a:ext cx="3962932" cy="2808127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5C8EF0D5-F09B-FB49-8F6C-70336D2C3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79686"/>
            <a:ext cx="3832634" cy="2326134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883D3136-9864-3343-8DAB-67B4078D4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8" y="3693666"/>
            <a:ext cx="4410615" cy="2380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48662D-D529-624E-9DE6-A958F46A2AD2}"/>
              </a:ext>
            </a:extLst>
          </p:cNvPr>
          <p:cNvSpPr txBox="1"/>
          <p:nvPr/>
        </p:nvSpPr>
        <p:spPr>
          <a:xfrm>
            <a:off x="1028700" y="309491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latin typeface="NikoshBAN" pitchFamily="2" charset="0"/>
                <a:cs typeface="NikoshBAN" pitchFamily="2" charset="0"/>
              </a:rPr>
              <a:t>মুদি দোকান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AD3508-9526-F34A-8EA2-EBD0D8AE5F78}"/>
              </a:ext>
            </a:extLst>
          </p:cNvPr>
          <p:cNvSpPr txBox="1"/>
          <p:nvPr/>
        </p:nvSpPr>
        <p:spPr>
          <a:xfrm>
            <a:off x="1371600" y="61970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পার্লার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C1DB4F-FC90-524F-85E3-801970917E05}"/>
              </a:ext>
            </a:extLst>
          </p:cNvPr>
          <p:cNvSpPr txBox="1"/>
          <p:nvPr/>
        </p:nvSpPr>
        <p:spPr>
          <a:xfrm>
            <a:off x="3304109" y="5578367"/>
            <a:ext cx="187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2745C22-7F96-A74A-ADA8-2F3DBB238E60}"/>
              </a:ext>
            </a:extLst>
          </p:cNvPr>
          <p:cNvSpPr txBox="1"/>
          <p:nvPr/>
        </p:nvSpPr>
        <p:spPr>
          <a:xfrm>
            <a:off x="4343400" y="3048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F013C7-E8D7-8643-9AD2-C4BC14E4375C}"/>
              </a:ext>
            </a:extLst>
          </p:cNvPr>
          <p:cNvSpPr txBox="1"/>
          <p:nvPr/>
        </p:nvSpPr>
        <p:spPr>
          <a:xfrm>
            <a:off x="5410200" y="619702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NikoshBAN" pitchFamily="2" charset="0"/>
                <a:cs typeface="NikoshBAN" pitchFamily="2" charset="0"/>
              </a:rPr>
              <a:t>ফলের চাষ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5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1BCD39-C31C-3043-9B85-3E14FB39A543}"/>
              </a:ext>
            </a:extLst>
          </p:cNvPr>
          <p:cNvSpPr txBox="1"/>
          <p:nvPr/>
        </p:nvSpPr>
        <p:spPr>
          <a:xfrm>
            <a:off x="1219200" y="762000"/>
            <a:ext cx="67818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GB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GB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3149263"/>
            <a:ext cx="6781800" cy="21847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আত্মকর্মসংস্থান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4962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B1C412-741B-5249-BADD-97975FA37B6E}"/>
              </a:ext>
            </a:extLst>
          </p:cNvPr>
          <p:cNvSpPr txBox="1"/>
          <p:nvPr/>
        </p:nvSpPr>
        <p:spPr>
          <a:xfrm>
            <a:off x="228600" y="2990671"/>
            <a:ext cx="8839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আত্মকর্মসংস্থানের  প্রয়োজনীয়তা  ব্যাখ্যা  করতে 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C728D4-0C49-5D43-8975-C4FE979F985C}"/>
              </a:ext>
            </a:extLst>
          </p:cNvPr>
          <p:cNvSpPr txBox="1"/>
          <p:nvPr/>
        </p:nvSpPr>
        <p:spPr>
          <a:xfrm rot="10800000" flipV="1">
            <a:off x="526480" y="423429"/>
            <a:ext cx="831272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 শেষে শিক্ষার্থীরা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242690-553C-DB45-97A0-B7B74B1D28E1}"/>
              </a:ext>
            </a:extLst>
          </p:cNvPr>
          <p:cNvSpPr txBox="1"/>
          <p:nvPr/>
        </p:nvSpPr>
        <p:spPr>
          <a:xfrm>
            <a:off x="228600" y="1676400"/>
            <a:ext cx="777931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আত্মকর্মসংস্থান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1D3ADC-31A9-734D-993B-31356A04F3E4}"/>
              </a:ext>
            </a:extLst>
          </p:cNvPr>
          <p:cNvSpPr txBox="1"/>
          <p:nvPr/>
        </p:nvSpPr>
        <p:spPr>
          <a:xfrm>
            <a:off x="219463" y="4286071"/>
            <a:ext cx="8695937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আত্মকর্মসংস্থানের  উপযুক্ত ও লাভজনক  ক্ষেত্রগুলো  চিহ্নিত  করতে  পারবে 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5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FAD91558-78EC-FC4B-8FAE-74131E7AC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086500" y="1009240"/>
            <a:ext cx="4057500" cy="2038759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D6FEF90-E893-AB43-8E1F-5B88CA80A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8" y="3796078"/>
            <a:ext cx="3801532" cy="24953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57CD3831-D3EE-F94D-96BC-F01937FE8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274" y="3886200"/>
            <a:ext cx="3642251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BD9B0B40-BEB2-9D48-8470-DFEA18CFB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3733800" cy="2126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DC512A-1682-A04E-B706-6B386C55F4C4}"/>
              </a:ext>
            </a:extLst>
          </p:cNvPr>
          <p:cNvSpPr txBox="1"/>
          <p:nvPr/>
        </p:nvSpPr>
        <p:spPr>
          <a:xfrm>
            <a:off x="381001" y="129633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2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158DBE-3876-4648-B636-E0AB1272102A}"/>
              </a:ext>
            </a:extLst>
          </p:cNvPr>
          <p:cNvSpPr txBox="1"/>
          <p:nvPr/>
        </p:nvSpPr>
        <p:spPr>
          <a:xfrm>
            <a:off x="304800" y="1466671"/>
            <a:ext cx="869986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আগের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পেলাম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আত্মকর্মসংস্থানের  মাধ্যমে..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.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814198-1AAC-EA43-A7B6-BA6EA903E7BE}"/>
              </a:ext>
            </a:extLst>
          </p:cNvPr>
          <p:cNvSpPr txBox="1"/>
          <p:nvPr/>
        </p:nvSpPr>
        <p:spPr>
          <a:xfrm>
            <a:off x="881820" y="4168914"/>
            <a:ext cx="795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কর্মসংস্থানের সুযোগ সৃষ্টি হয়।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C487AD-D60F-4241-B05E-FB45F031D994}"/>
              </a:ext>
            </a:extLst>
          </p:cNvPr>
          <p:cNvSpPr txBox="1"/>
          <p:nvPr/>
        </p:nvSpPr>
        <p:spPr>
          <a:xfrm>
            <a:off x="881820" y="4930914"/>
            <a:ext cx="675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জীবনযাত্রার মান বৃদ্ধি পায়।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4AEFC2E-9C22-CD4B-BD9C-844124B66ACF}"/>
              </a:ext>
            </a:extLst>
          </p:cNvPr>
          <p:cNvSpPr txBox="1"/>
          <p:nvPr/>
        </p:nvSpPr>
        <p:spPr>
          <a:xfrm flipV="1">
            <a:off x="681575" y="7324650"/>
            <a:ext cx="488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DD90E4B-6558-AC40-88B0-F1CFDE888533}"/>
              </a:ext>
            </a:extLst>
          </p:cNvPr>
          <p:cNvSpPr txBox="1"/>
          <p:nvPr/>
        </p:nvSpPr>
        <p:spPr>
          <a:xfrm>
            <a:off x="881820" y="3544669"/>
            <a:ext cx="658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জাতীয় অর্থনীতিতে অবদান রাখা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যায়।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D90E4B-6558-AC40-88B0-F1CFDE888533}"/>
              </a:ext>
            </a:extLst>
          </p:cNvPr>
          <p:cNvSpPr txBox="1"/>
          <p:nvPr/>
        </p:nvSpPr>
        <p:spPr>
          <a:xfrm>
            <a:off x="881821" y="2858869"/>
            <a:ext cx="751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81575" y="381000"/>
            <a:ext cx="7624225" cy="99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160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স্বাগতম </vt:lpstr>
      <vt:lpstr>পরিচিতি </vt:lpstr>
      <vt:lpstr>PowerPoint Presentation</vt:lpstr>
      <vt:lpstr>গরুর খামার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Techoloy</dc:creator>
  <cp:lastModifiedBy>Mominul</cp:lastModifiedBy>
  <cp:revision>55</cp:revision>
  <dcterms:created xsi:type="dcterms:W3CDTF">2019-10-02T17:20:23Z</dcterms:created>
  <dcterms:modified xsi:type="dcterms:W3CDTF">2020-03-13T18:09:52Z</dcterms:modified>
</cp:coreProperties>
</file>