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3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304800"/>
            <a:ext cx="327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1828800"/>
            <a:ext cx="2895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57200"/>
            <a:ext cx="573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২.স্থায়িত্ব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133600"/>
            <a:ext cx="25298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687669"/>
            <a:ext cx="27542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657600" y="2057400"/>
            <a:ext cx="1676400" cy="9583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581400" y="4495800"/>
            <a:ext cx="1676400" cy="9583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1752600"/>
            <a:ext cx="2905125" cy="1571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4038600"/>
            <a:ext cx="2733675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81000"/>
            <a:ext cx="5884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৩.অর্থনৈতিক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9050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গার্হস্থ্য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6876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খ)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223153"/>
            <a:ext cx="3314797" cy="2205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978" y="3843943"/>
            <a:ext cx="3314797" cy="22058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276600" y="1905000"/>
            <a:ext cx="1905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733800" y="4724400"/>
            <a:ext cx="1447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37577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৪.ব্যবহার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2362200" cy="3581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09800"/>
            <a:ext cx="2209800" cy="35978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6000"/>
            <a:ext cx="2362200" cy="3581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381000"/>
            <a:ext cx="1745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371600"/>
            <a:ext cx="3659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438400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2590800" y="2438400"/>
            <a:ext cx="8382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648200" y="2438400"/>
            <a:ext cx="914400" cy="838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81800" y="2438400"/>
            <a:ext cx="914400" cy="838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514600"/>
            <a:ext cx="381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৩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590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৪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2514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৫ </a:t>
            </a:r>
            <a:endParaRPr lang="en-US" sz="3600" dirty="0"/>
          </a:p>
        </p:txBody>
      </p:sp>
      <p:sp>
        <p:nvSpPr>
          <p:cNvPr id="12" name="L-Shape 11"/>
          <p:cNvSpPr/>
          <p:nvPr/>
        </p:nvSpPr>
        <p:spPr>
          <a:xfrm rot="19176521">
            <a:off x="1204881" y="4488846"/>
            <a:ext cx="772336" cy="239904"/>
          </a:xfrm>
          <a:prstGeom prst="corner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3810000"/>
            <a:ext cx="53335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3400" y="4800600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IN" sz="3600" b="1" dirty="0" smtClean="0"/>
              <a:t> </a:t>
            </a:r>
            <a:endParaRPr lang="en-US" sz="3600" b="1" dirty="0"/>
          </a:p>
        </p:txBody>
      </p:sp>
      <p:sp>
        <p:nvSpPr>
          <p:cNvPr id="16" name="Oval 15"/>
          <p:cNvSpPr/>
          <p:nvPr/>
        </p:nvSpPr>
        <p:spPr>
          <a:xfrm>
            <a:off x="2667000" y="4800600"/>
            <a:ext cx="8382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24400" y="4876800"/>
            <a:ext cx="914400" cy="838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34200" y="4800600"/>
            <a:ext cx="914400" cy="838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4876800"/>
            <a:ext cx="381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4876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৩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4953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৪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01000" y="4876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৫ </a:t>
            </a:r>
            <a:endParaRPr lang="en-US" sz="3600" dirty="0"/>
          </a:p>
        </p:txBody>
      </p:sp>
      <p:sp>
        <p:nvSpPr>
          <p:cNvPr id="23" name="L-Shape 22"/>
          <p:cNvSpPr/>
          <p:nvPr/>
        </p:nvSpPr>
        <p:spPr>
          <a:xfrm rot="19176521">
            <a:off x="5255839" y="2350700"/>
            <a:ext cx="772336" cy="278051"/>
          </a:xfrm>
          <a:prstGeom prst="corner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4514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কী?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৩ টি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লেখ?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1235" y="304800"/>
            <a:ext cx="23727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76400"/>
            <a:ext cx="62856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কয়টি ?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62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উত্তরঃ ২টি।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200400"/>
            <a:ext cx="53287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স্থায়িত্ব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কয়টি?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0386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উত্তরঃ ২টি।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04800"/>
            <a:ext cx="34083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286001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গার্হস্থ্য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1576"/>
            <a:ext cx="8179858" cy="626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0" y="3352800"/>
            <a:ext cx="419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কৃষি শিক্ষা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</a:t>
            </a:r>
          </a:p>
          <a:p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  5ম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তারিখঃ ১০/০৩/২০২০ইং</a:t>
            </a:r>
          </a:p>
          <a:p>
            <a:pPr lvl="0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৪০ 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76600"/>
            <a:ext cx="601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মোঃ জাকির হোসেন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জয়রামপুর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মোবাঃ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নং-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০১৭৮২৯৩৩৩৮৯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gmail:</a:t>
            </a:r>
            <a:r>
              <a:rPr lang="en-US" sz="2000" dirty="0" smtClean="0">
                <a:latin typeface="Rockwell Extra Bold" pitchFamily="18" charset="0"/>
                <a:cs typeface="NikoshBAN" pitchFamily="2" charset="0"/>
              </a:rPr>
              <a:t>zakirhossainj1989@gmail.com</a:t>
            </a:r>
            <a:endParaRPr lang="en-US" sz="2000" dirty="0">
              <a:latin typeface="Stencil" pitchFamily="82" charset="0"/>
              <a:cs typeface="NikoshBAN" pitchFamily="2" charset="0"/>
            </a:endParaRPr>
          </a:p>
        </p:txBody>
      </p:sp>
      <p:pic>
        <p:nvPicPr>
          <p:cNvPr id="7" name="Picture 6" descr="IMG_20200307_1710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762000"/>
            <a:ext cx="5410200" cy="2609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9400" y="0"/>
            <a:ext cx="3048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90bc910ce074d7022f4fafd7bd28ee5acb8fe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3805968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5029200"/>
            <a:ext cx="872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বন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181600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নার্চারী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narsari+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"/>
            <a:ext cx="3962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6415" y="2743200"/>
            <a:ext cx="423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bn-IN" sz="7200" b="1" u="sng" dirty="0" smtClean="0">
                <a:latin typeface="NikoshBAN" pitchFamily="2" charset="0"/>
                <a:cs typeface="NikoshBAN" pitchFamily="2" charset="0"/>
              </a:rPr>
              <a:t>বন ও নার্চারী  </a:t>
            </a:r>
            <a:endParaRPr lang="en-US" sz="72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81000"/>
            <a:ext cx="440216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8000" b="1" i="1" u="sng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8000" b="1" i="1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2819400"/>
            <a:ext cx="6477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১.বন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304800"/>
            <a:ext cx="432522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1500" b="1" u="sng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49069"/>
            <a:ext cx="5257800" cy="120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সজ্ঞা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1242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স্থানান্তর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রোপণের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পরিচর্যা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রক্ষণাবেক্ষণ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5486400" cy="83099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391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১.সময়মত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সুস্থসবল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২.বিভিন্ন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বয়সের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বিপণন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বিতরণে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৩.অনেক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পরিচর্যা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৪.কম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পরিশ্রমে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খরচে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৫.স্বল্প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স্বল্প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খরচে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৬.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বেসরকারী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বনায়ন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৮.উপকূলীয়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বেষ্টনী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৯.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সমৃদ্ধি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72971" y="3321422"/>
            <a:ext cx="2593768" cy="12057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4285473" y="2764379"/>
            <a:ext cx="628650" cy="5884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2727497" y="3733800"/>
            <a:ext cx="701503" cy="3602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381500" y="4495800"/>
            <a:ext cx="419100" cy="578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943600" y="3792069"/>
            <a:ext cx="648112" cy="381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43200" y="1524000"/>
            <a:ext cx="3200399" cy="12090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মধ্যম 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705600" y="3048000"/>
            <a:ext cx="2133600" cy="16120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স্থায়িত্ব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72889" y="5105400"/>
            <a:ext cx="2053818" cy="1419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2895600"/>
            <a:ext cx="2362200" cy="1655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572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১.মধ্যম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5129" y="2057400"/>
            <a:ext cx="3070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পলিব্যাগ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906370" y="2133600"/>
            <a:ext cx="2189630" cy="500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1371600"/>
            <a:ext cx="2143125" cy="21431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4724400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81400" y="4800600"/>
            <a:ext cx="2189630" cy="500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399" y="4219575"/>
            <a:ext cx="2905125" cy="1571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458</TotalTime>
  <Words>329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Zakir Master</dc:creator>
  <cp:lastModifiedBy>Zakir Master</cp:lastModifiedBy>
  <cp:revision>96</cp:revision>
  <dcterms:created xsi:type="dcterms:W3CDTF">2006-08-16T00:00:00Z</dcterms:created>
  <dcterms:modified xsi:type="dcterms:W3CDTF">2020-03-14T06:33:54Z</dcterms:modified>
</cp:coreProperties>
</file>