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9" r:id="rId3"/>
    <p:sldId id="284" r:id="rId4"/>
    <p:sldId id="262" r:id="rId5"/>
    <p:sldId id="263" r:id="rId6"/>
    <p:sldId id="264" r:id="rId7"/>
    <p:sldId id="265" r:id="rId8"/>
    <p:sldId id="285" r:id="rId9"/>
    <p:sldId id="292" r:id="rId10"/>
    <p:sldId id="289" r:id="rId11"/>
    <p:sldId id="293" r:id="rId12"/>
    <p:sldId id="266" r:id="rId13"/>
    <p:sldId id="268" r:id="rId14"/>
    <p:sldId id="270" r:id="rId15"/>
    <p:sldId id="272" r:id="rId16"/>
    <p:sldId id="273" r:id="rId17"/>
    <p:sldId id="274" r:id="rId18"/>
    <p:sldId id="276" r:id="rId19"/>
    <p:sldId id="277" r:id="rId20"/>
    <p:sldId id="29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6600FF"/>
    <a:srgbClr val="FF3300"/>
    <a:srgbClr val="33CC33"/>
    <a:srgbClr val="0099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3A36C-9CA0-494C-B0A0-D8E016F4FE1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A2BF75CD-95E5-4523-8449-0CDFCE80EBB3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bn-BD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তিনটি বাহু দ্বারা আবদ্ধ চিত্রকে ত্রিভুজ বলে।</a:t>
          </a:r>
          <a:endParaRPr lang="en-AU" sz="4800" dirty="0"/>
        </a:p>
      </dgm:t>
    </dgm:pt>
    <dgm:pt modelId="{076AC987-A80A-45CB-ADE7-0564F140EB0F}" type="parTrans" cxnId="{CD101507-19B5-490F-96A6-40502BEE3283}">
      <dgm:prSet/>
      <dgm:spPr/>
      <dgm:t>
        <a:bodyPr/>
        <a:lstStyle/>
        <a:p>
          <a:endParaRPr lang="en-AU"/>
        </a:p>
      </dgm:t>
    </dgm:pt>
    <dgm:pt modelId="{7BC8128D-1484-4D5E-86BE-FBB327630A12}" type="sibTrans" cxnId="{CD101507-19B5-490F-96A6-40502BEE3283}">
      <dgm:prSet/>
      <dgm:spPr/>
      <dgm:t>
        <a:bodyPr/>
        <a:lstStyle/>
        <a:p>
          <a:endParaRPr lang="en-AU"/>
        </a:p>
      </dgm:t>
    </dgm:pt>
    <dgm:pt modelId="{DF384BDC-3F46-4A7B-B39C-666DCFA926FA}">
      <dgm:prSet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pPr algn="l"/>
          <a:r>
            <a:rPr lang="bn-BD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তিনটি বাহু দ্বারা আবদ্ধ ক্ষেত্রকে ত্রিভুজক্ষেত্র বলে।</a:t>
          </a:r>
        </a:p>
      </dgm:t>
    </dgm:pt>
    <dgm:pt modelId="{13D15D83-59C0-4121-AE11-785D0370110B}" type="parTrans" cxnId="{D6022500-3308-467A-9DC2-868D58832A6A}">
      <dgm:prSet/>
      <dgm:spPr/>
      <dgm:t>
        <a:bodyPr/>
        <a:lstStyle/>
        <a:p>
          <a:endParaRPr lang="en-AU"/>
        </a:p>
      </dgm:t>
    </dgm:pt>
    <dgm:pt modelId="{F385B787-E379-440F-8FAF-364D84CDE15C}" type="sibTrans" cxnId="{D6022500-3308-467A-9DC2-868D58832A6A}">
      <dgm:prSet/>
      <dgm:spPr/>
      <dgm:t>
        <a:bodyPr/>
        <a:lstStyle/>
        <a:p>
          <a:endParaRPr lang="en-AU"/>
        </a:p>
      </dgm:t>
    </dgm:pt>
    <dgm:pt modelId="{FE585BFC-874C-4E3B-9A53-AB13EC6A86B3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bn-BD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ত্রিভুজের তিনটি কোণ আছে।</a:t>
          </a:r>
          <a:endParaRPr lang="en-AU" sz="4800" dirty="0"/>
        </a:p>
      </dgm:t>
    </dgm:pt>
    <dgm:pt modelId="{902E58AD-EA12-449A-8E6E-DC137D9F5F30}" type="parTrans" cxnId="{719F546C-E8BC-48C2-A07A-0898CAF2ABB0}">
      <dgm:prSet/>
      <dgm:spPr/>
      <dgm:t>
        <a:bodyPr/>
        <a:lstStyle/>
        <a:p>
          <a:endParaRPr lang="en-AU"/>
        </a:p>
      </dgm:t>
    </dgm:pt>
    <dgm:pt modelId="{AE1D1172-912A-4C2A-B2BC-8AB4F4760CBE}" type="sibTrans" cxnId="{719F546C-E8BC-48C2-A07A-0898CAF2ABB0}">
      <dgm:prSet/>
      <dgm:spPr/>
      <dgm:t>
        <a:bodyPr/>
        <a:lstStyle/>
        <a:p>
          <a:endParaRPr lang="en-AU"/>
        </a:p>
      </dgm:t>
    </dgm:pt>
    <dgm:pt modelId="{CF15F68E-CD8B-4C8D-A6B8-F96020CE2477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bn-BD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ত্রিভুজের তিনটি বাহু আছে।</a:t>
          </a:r>
          <a:endParaRPr lang="en-AU" sz="4800" dirty="0"/>
        </a:p>
      </dgm:t>
    </dgm:pt>
    <dgm:pt modelId="{9B7A990A-1FAA-4071-A881-2AF7EB697948}" type="parTrans" cxnId="{857E7C46-2853-4076-9FD5-C8B5387964D4}">
      <dgm:prSet/>
      <dgm:spPr/>
      <dgm:t>
        <a:bodyPr/>
        <a:lstStyle/>
        <a:p>
          <a:endParaRPr lang="en-AU"/>
        </a:p>
      </dgm:t>
    </dgm:pt>
    <dgm:pt modelId="{DB8B3A28-D2FE-40A6-B5E0-58CEC6CB196D}" type="sibTrans" cxnId="{857E7C46-2853-4076-9FD5-C8B5387964D4}">
      <dgm:prSet/>
      <dgm:spPr/>
      <dgm:t>
        <a:bodyPr/>
        <a:lstStyle/>
        <a:p>
          <a:endParaRPr lang="en-AU"/>
        </a:p>
      </dgm:t>
    </dgm:pt>
    <dgm:pt modelId="{3C8DBB81-F7D7-4E48-ACD8-A43380DE8BE6}" type="pres">
      <dgm:prSet presAssocID="{09A3A36C-9CA0-494C-B0A0-D8E016F4FE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5776B5E5-27C8-4DD9-9CA3-379E48DA0DB1}" type="pres">
      <dgm:prSet presAssocID="{A2BF75CD-95E5-4523-8449-0CDFCE80EBB3}" presName="circle1" presStyleLbl="node1" presStyleIdx="0" presStyleCnt="4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AU"/>
        </a:p>
      </dgm:t>
    </dgm:pt>
    <dgm:pt modelId="{E0C476A3-1487-4B14-A4FB-F9DFD157A464}" type="pres">
      <dgm:prSet presAssocID="{A2BF75CD-95E5-4523-8449-0CDFCE80EBB3}" presName="space" presStyleCnt="0"/>
      <dgm:spPr/>
    </dgm:pt>
    <dgm:pt modelId="{DE7479D3-8AE5-4F07-B0CD-33D6F86C0A4B}" type="pres">
      <dgm:prSet presAssocID="{A2BF75CD-95E5-4523-8449-0CDFCE80EBB3}" presName="rect1" presStyleLbl="alignAcc1" presStyleIdx="0" presStyleCnt="4" custScaleX="111176" custLinFactNeighborX="-5528"/>
      <dgm:spPr/>
      <dgm:t>
        <a:bodyPr/>
        <a:lstStyle/>
        <a:p>
          <a:endParaRPr lang="en-AU"/>
        </a:p>
      </dgm:t>
    </dgm:pt>
    <dgm:pt modelId="{0DF53391-0D23-4B2C-9B14-5111B44E4993}" type="pres">
      <dgm:prSet presAssocID="{DF384BDC-3F46-4A7B-B39C-666DCFA926FA}" presName="vertSpace2" presStyleLbl="node1" presStyleIdx="0" presStyleCnt="4"/>
      <dgm:spPr/>
    </dgm:pt>
    <dgm:pt modelId="{FC544F8C-A5A5-47D9-990F-153DF89EE643}" type="pres">
      <dgm:prSet presAssocID="{DF384BDC-3F46-4A7B-B39C-666DCFA926FA}" presName="circle2" presStyleLbl="node1" presStyleIdx="1" presStyleCnt="4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AU"/>
        </a:p>
      </dgm:t>
    </dgm:pt>
    <dgm:pt modelId="{154BB491-810A-4B6A-AFF6-76278D35226F}" type="pres">
      <dgm:prSet presAssocID="{DF384BDC-3F46-4A7B-B39C-666DCFA926FA}" presName="rect2" presStyleLbl="alignAcc1" presStyleIdx="1" presStyleCnt="4" custScaleX="112008" custLinFactNeighborX="-5007" custLinFactNeighborY="-3084"/>
      <dgm:spPr/>
      <dgm:t>
        <a:bodyPr/>
        <a:lstStyle/>
        <a:p>
          <a:endParaRPr lang="en-AU"/>
        </a:p>
      </dgm:t>
    </dgm:pt>
    <dgm:pt modelId="{AF144000-ACBC-4319-BB6F-8F8B7E075748}" type="pres">
      <dgm:prSet presAssocID="{CF15F68E-CD8B-4C8D-A6B8-F96020CE2477}" presName="vertSpace3" presStyleLbl="node1" presStyleIdx="1" presStyleCnt="4"/>
      <dgm:spPr/>
    </dgm:pt>
    <dgm:pt modelId="{56FC210B-97CF-46E2-8E40-2BCBCAD04126}" type="pres">
      <dgm:prSet presAssocID="{CF15F68E-CD8B-4C8D-A6B8-F96020CE2477}" presName="circle3" presStyleLbl="node1" presStyleIdx="2" presStyleCnt="4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AU"/>
        </a:p>
      </dgm:t>
    </dgm:pt>
    <dgm:pt modelId="{DA99E8E8-BC78-4662-88B8-F9184FF9BCC1}" type="pres">
      <dgm:prSet presAssocID="{CF15F68E-CD8B-4C8D-A6B8-F96020CE2477}" presName="rect3" presStyleLbl="alignAcc1" presStyleIdx="2" presStyleCnt="4" custLinFactNeighborX="-10491"/>
      <dgm:spPr/>
      <dgm:t>
        <a:bodyPr/>
        <a:lstStyle/>
        <a:p>
          <a:endParaRPr lang="en-AU"/>
        </a:p>
      </dgm:t>
    </dgm:pt>
    <dgm:pt modelId="{92307543-651E-4A55-9D31-707CF9DB5319}" type="pres">
      <dgm:prSet presAssocID="{FE585BFC-874C-4E3B-9A53-AB13EC6A86B3}" presName="vertSpace4" presStyleLbl="node1" presStyleIdx="2" presStyleCnt="4"/>
      <dgm:spPr/>
    </dgm:pt>
    <dgm:pt modelId="{658516F9-77DD-489C-BB3E-879FA37C514F}" type="pres">
      <dgm:prSet presAssocID="{FE585BFC-874C-4E3B-9A53-AB13EC6A86B3}" presName="circle4" presStyleLbl="node1" presStyleIdx="3" presStyleCnt="4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AU"/>
        </a:p>
      </dgm:t>
    </dgm:pt>
    <dgm:pt modelId="{FD724F8F-2373-4ABA-BB3F-A916D2D8B6FF}" type="pres">
      <dgm:prSet presAssocID="{FE585BFC-874C-4E3B-9A53-AB13EC6A86B3}" presName="rect4" presStyleLbl="alignAcc1" presStyleIdx="3" presStyleCnt="4" custScaleX="109848" custLinFactNeighborX="-5715"/>
      <dgm:spPr/>
      <dgm:t>
        <a:bodyPr/>
        <a:lstStyle/>
        <a:p>
          <a:endParaRPr lang="en-AU"/>
        </a:p>
      </dgm:t>
    </dgm:pt>
    <dgm:pt modelId="{3727E624-8F5E-4D97-B29A-5EA5BD7ECE13}" type="pres">
      <dgm:prSet presAssocID="{A2BF75CD-95E5-4523-8449-0CDFCE80EBB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C4F2CC5-485E-433B-8C5F-B37816B20831}" type="pres">
      <dgm:prSet presAssocID="{DF384BDC-3F46-4A7B-B39C-666DCFA926FA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D4E56A2-5F78-431A-BAC2-F0CA25FDD3BA}" type="pres">
      <dgm:prSet presAssocID="{CF15F68E-CD8B-4C8D-A6B8-F96020CE247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36A0832-F864-4CB4-8D11-42FABF1C4A06}" type="pres">
      <dgm:prSet presAssocID="{FE585BFC-874C-4E3B-9A53-AB13EC6A86B3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AA7AEB91-EA67-48B5-A51E-578D213E15A9}" type="presOf" srcId="{DF384BDC-3F46-4A7B-B39C-666DCFA926FA}" destId="{6C4F2CC5-485E-433B-8C5F-B37816B20831}" srcOrd="1" destOrd="0" presId="urn:microsoft.com/office/officeart/2005/8/layout/target3"/>
    <dgm:cxn modelId="{6223DE44-5C53-4ACD-B13C-980409383B38}" type="presOf" srcId="{A2BF75CD-95E5-4523-8449-0CDFCE80EBB3}" destId="{DE7479D3-8AE5-4F07-B0CD-33D6F86C0A4B}" srcOrd="0" destOrd="0" presId="urn:microsoft.com/office/officeart/2005/8/layout/target3"/>
    <dgm:cxn modelId="{719F546C-E8BC-48C2-A07A-0898CAF2ABB0}" srcId="{09A3A36C-9CA0-494C-B0A0-D8E016F4FE17}" destId="{FE585BFC-874C-4E3B-9A53-AB13EC6A86B3}" srcOrd="3" destOrd="0" parTransId="{902E58AD-EA12-449A-8E6E-DC137D9F5F30}" sibTransId="{AE1D1172-912A-4C2A-B2BC-8AB4F4760CBE}"/>
    <dgm:cxn modelId="{62A16BF3-BD6D-4424-81A9-D3F5DEBF4D67}" type="presOf" srcId="{CF15F68E-CD8B-4C8D-A6B8-F96020CE2477}" destId="{DA99E8E8-BC78-4662-88B8-F9184FF9BCC1}" srcOrd="0" destOrd="0" presId="urn:microsoft.com/office/officeart/2005/8/layout/target3"/>
    <dgm:cxn modelId="{08F29289-7707-4206-A7FE-66C3CA583679}" type="presOf" srcId="{DF384BDC-3F46-4A7B-B39C-666DCFA926FA}" destId="{154BB491-810A-4B6A-AFF6-76278D35226F}" srcOrd="0" destOrd="0" presId="urn:microsoft.com/office/officeart/2005/8/layout/target3"/>
    <dgm:cxn modelId="{190217AB-E0A2-4BAC-9C30-3969EB8BF872}" type="presOf" srcId="{FE585BFC-874C-4E3B-9A53-AB13EC6A86B3}" destId="{936A0832-F864-4CB4-8D11-42FABF1C4A06}" srcOrd="1" destOrd="0" presId="urn:microsoft.com/office/officeart/2005/8/layout/target3"/>
    <dgm:cxn modelId="{CD101507-19B5-490F-96A6-40502BEE3283}" srcId="{09A3A36C-9CA0-494C-B0A0-D8E016F4FE17}" destId="{A2BF75CD-95E5-4523-8449-0CDFCE80EBB3}" srcOrd="0" destOrd="0" parTransId="{076AC987-A80A-45CB-ADE7-0564F140EB0F}" sibTransId="{7BC8128D-1484-4D5E-86BE-FBB327630A12}"/>
    <dgm:cxn modelId="{D6022500-3308-467A-9DC2-868D58832A6A}" srcId="{09A3A36C-9CA0-494C-B0A0-D8E016F4FE17}" destId="{DF384BDC-3F46-4A7B-B39C-666DCFA926FA}" srcOrd="1" destOrd="0" parTransId="{13D15D83-59C0-4121-AE11-785D0370110B}" sibTransId="{F385B787-E379-440F-8FAF-364D84CDE15C}"/>
    <dgm:cxn modelId="{465E6649-B6FA-4AC3-9886-CB4DA5F7517E}" type="presOf" srcId="{CF15F68E-CD8B-4C8D-A6B8-F96020CE2477}" destId="{3D4E56A2-5F78-431A-BAC2-F0CA25FDD3BA}" srcOrd="1" destOrd="0" presId="urn:microsoft.com/office/officeart/2005/8/layout/target3"/>
    <dgm:cxn modelId="{C5E3408F-1186-4325-A776-3F6C5D378624}" type="presOf" srcId="{A2BF75CD-95E5-4523-8449-0CDFCE80EBB3}" destId="{3727E624-8F5E-4D97-B29A-5EA5BD7ECE13}" srcOrd="1" destOrd="0" presId="urn:microsoft.com/office/officeart/2005/8/layout/target3"/>
    <dgm:cxn modelId="{857E7C46-2853-4076-9FD5-C8B5387964D4}" srcId="{09A3A36C-9CA0-494C-B0A0-D8E016F4FE17}" destId="{CF15F68E-CD8B-4C8D-A6B8-F96020CE2477}" srcOrd="2" destOrd="0" parTransId="{9B7A990A-1FAA-4071-A881-2AF7EB697948}" sibTransId="{DB8B3A28-D2FE-40A6-B5E0-58CEC6CB196D}"/>
    <dgm:cxn modelId="{96062B36-5665-4AB0-9A6F-341BA0EB356A}" type="presOf" srcId="{FE585BFC-874C-4E3B-9A53-AB13EC6A86B3}" destId="{FD724F8F-2373-4ABA-BB3F-A916D2D8B6FF}" srcOrd="0" destOrd="0" presId="urn:microsoft.com/office/officeart/2005/8/layout/target3"/>
    <dgm:cxn modelId="{52C1E1CA-3BA0-4961-85A0-776FD998ABCC}" type="presOf" srcId="{09A3A36C-9CA0-494C-B0A0-D8E016F4FE17}" destId="{3C8DBB81-F7D7-4E48-ACD8-A43380DE8BE6}" srcOrd="0" destOrd="0" presId="urn:microsoft.com/office/officeart/2005/8/layout/target3"/>
    <dgm:cxn modelId="{F28694D8-216F-4253-A6A7-9885DF19B086}" type="presParOf" srcId="{3C8DBB81-F7D7-4E48-ACD8-A43380DE8BE6}" destId="{5776B5E5-27C8-4DD9-9CA3-379E48DA0DB1}" srcOrd="0" destOrd="0" presId="urn:microsoft.com/office/officeart/2005/8/layout/target3"/>
    <dgm:cxn modelId="{6B3BE57C-0965-4C73-B50F-8C4BC27732A1}" type="presParOf" srcId="{3C8DBB81-F7D7-4E48-ACD8-A43380DE8BE6}" destId="{E0C476A3-1487-4B14-A4FB-F9DFD157A464}" srcOrd="1" destOrd="0" presId="urn:microsoft.com/office/officeart/2005/8/layout/target3"/>
    <dgm:cxn modelId="{FDE158A5-A800-4448-BD94-B08C568B7113}" type="presParOf" srcId="{3C8DBB81-F7D7-4E48-ACD8-A43380DE8BE6}" destId="{DE7479D3-8AE5-4F07-B0CD-33D6F86C0A4B}" srcOrd="2" destOrd="0" presId="urn:microsoft.com/office/officeart/2005/8/layout/target3"/>
    <dgm:cxn modelId="{A82B6580-FE78-4EA4-8932-AC54428EE2B5}" type="presParOf" srcId="{3C8DBB81-F7D7-4E48-ACD8-A43380DE8BE6}" destId="{0DF53391-0D23-4B2C-9B14-5111B44E4993}" srcOrd="3" destOrd="0" presId="urn:microsoft.com/office/officeart/2005/8/layout/target3"/>
    <dgm:cxn modelId="{DF062560-E059-4816-9C88-01D8396AAC4D}" type="presParOf" srcId="{3C8DBB81-F7D7-4E48-ACD8-A43380DE8BE6}" destId="{FC544F8C-A5A5-47D9-990F-153DF89EE643}" srcOrd="4" destOrd="0" presId="urn:microsoft.com/office/officeart/2005/8/layout/target3"/>
    <dgm:cxn modelId="{E785D228-1191-4BF7-A43A-F71161E89CC1}" type="presParOf" srcId="{3C8DBB81-F7D7-4E48-ACD8-A43380DE8BE6}" destId="{154BB491-810A-4B6A-AFF6-76278D35226F}" srcOrd="5" destOrd="0" presId="urn:microsoft.com/office/officeart/2005/8/layout/target3"/>
    <dgm:cxn modelId="{6B465767-515E-4F8C-96E2-4ADA806F6E82}" type="presParOf" srcId="{3C8DBB81-F7D7-4E48-ACD8-A43380DE8BE6}" destId="{AF144000-ACBC-4319-BB6F-8F8B7E075748}" srcOrd="6" destOrd="0" presId="urn:microsoft.com/office/officeart/2005/8/layout/target3"/>
    <dgm:cxn modelId="{FEBBEC2B-9359-4A2A-83B1-F44482F5FC1D}" type="presParOf" srcId="{3C8DBB81-F7D7-4E48-ACD8-A43380DE8BE6}" destId="{56FC210B-97CF-46E2-8E40-2BCBCAD04126}" srcOrd="7" destOrd="0" presId="urn:microsoft.com/office/officeart/2005/8/layout/target3"/>
    <dgm:cxn modelId="{A24D4C5C-D628-49BF-837A-E0472073BE21}" type="presParOf" srcId="{3C8DBB81-F7D7-4E48-ACD8-A43380DE8BE6}" destId="{DA99E8E8-BC78-4662-88B8-F9184FF9BCC1}" srcOrd="8" destOrd="0" presId="urn:microsoft.com/office/officeart/2005/8/layout/target3"/>
    <dgm:cxn modelId="{EEAFFD02-025C-4573-AF6D-335FC71CDA04}" type="presParOf" srcId="{3C8DBB81-F7D7-4E48-ACD8-A43380DE8BE6}" destId="{92307543-651E-4A55-9D31-707CF9DB5319}" srcOrd="9" destOrd="0" presId="urn:microsoft.com/office/officeart/2005/8/layout/target3"/>
    <dgm:cxn modelId="{5D18D15A-423F-4741-ACCF-FC7D9CC95C72}" type="presParOf" srcId="{3C8DBB81-F7D7-4E48-ACD8-A43380DE8BE6}" destId="{658516F9-77DD-489C-BB3E-879FA37C514F}" srcOrd="10" destOrd="0" presId="urn:microsoft.com/office/officeart/2005/8/layout/target3"/>
    <dgm:cxn modelId="{D80A0A09-4603-40BD-8015-6CDC205A6AE4}" type="presParOf" srcId="{3C8DBB81-F7D7-4E48-ACD8-A43380DE8BE6}" destId="{FD724F8F-2373-4ABA-BB3F-A916D2D8B6FF}" srcOrd="11" destOrd="0" presId="urn:microsoft.com/office/officeart/2005/8/layout/target3"/>
    <dgm:cxn modelId="{5C6C33C5-9A97-42CB-A94A-59EDAFBEA13B}" type="presParOf" srcId="{3C8DBB81-F7D7-4E48-ACD8-A43380DE8BE6}" destId="{3727E624-8F5E-4D97-B29A-5EA5BD7ECE13}" srcOrd="12" destOrd="0" presId="urn:microsoft.com/office/officeart/2005/8/layout/target3"/>
    <dgm:cxn modelId="{E0586AED-8C55-4E73-8539-D2769F2EF235}" type="presParOf" srcId="{3C8DBB81-F7D7-4E48-ACD8-A43380DE8BE6}" destId="{6C4F2CC5-485E-433B-8C5F-B37816B20831}" srcOrd="13" destOrd="0" presId="urn:microsoft.com/office/officeart/2005/8/layout/target3"/>
    <dgm:cxn modelId="{10BCA164-C1E1-4F5C-A3B7-267EC939F320}" type="presParOf" srcId="{3C8DBB81-F7D7-4E48-ACD8-A43380DE8BE6}" destId="{3D4E56A2-5F78-431A-BAC2-F0CA25FDD3BA}" srcOrd="14" destOrd="0" presId="urn:microsoft.com/office/officeart/2005/8/layout/target3"/>
    <dgm:cxn modelId="{F05414B5-E9F9-4059-9B70-EC89251E8D07}" type="presParOf" srcId="{3C8DBB81-F7D7-4E48-ACD8-A43380DE8BE6}" destId="{936A0832-F864-4CB4-8D11-42FABF1C4A06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0F1070-AEDA-47F6-8C47-6A5270A1C3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AA5542-D41E-44E2-AC55-C00E8521E75A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ত্রিভুজ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5E2ABC-27FF-4889-ACC4-458EDD7F6E79}" type="parTrans" cxnId="{7B7570FA-AEFE-4FAA-BA0D-9732BC00EB09}">
      <dgm:prSet/>
      <dgm:spPr/>
      <dgm:t>
        <a:bodyPr/>
        <a:lstStyle/>
        <a:p>
          <a:endParaRPr lang="en-US"/>
        </a:p>
      </dgm:t>
    </dgm:pt>
    <dgm:pt modelId="{20672EAD-7880-4DC3-992C-209A9D315DDE}" type="sibTrans" cxnId="{7B7570FA-AEFE-4FAA-BA0D-9732BC00EB09}">
      <dgm:prSet/>
      <dgm:spPr/>
      <dgm:t>
        <a:bodyPr/>
        <a:lstStyle/>
        <a:p>
          <a:endParaRPr lang="en-US"/>
        </a:p>
      </dgm:t>
    </dgm:pt>
    <dgm:pt modelId="{BF6ACCD5-DB17-4838-BCA1-39DFA87BEB61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বাহুভেদে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FD95E7-76AB-4B13-A8D6-A526CDF3C0B5}" type="parTrans" cxnId="{A36FB387-CFAA-44A1-8E4F-FACA954DAE36}">
      <dgm:prSet/>
      <dgm:spPr/>
      <dgm:t>
        <a:bodyPr/>
        <a:lstStyle/>
        <a:p>
          <a:endParaRPr lang="en-US"/>
        </a:p>
      </dgm:t>
    </dgm:pt>
    <dgm:pt modelId="{D2222A7F-0017-40E8-A627-72B16590EE9B}" type="sibTrans" cxnId="{A36FB387-CFAA-44A1-8E4F-FACA954DAE36}">
      <dgm:prSet/>
      <dgm:spPr/>
      <dgm:t>
        <a:bodyPr/>
        <a:lstStyle/>
        <a:p>
          <a:endParaRPr lang="en-US"/>
        </a:p>
      </dgm:t>
    </dgm:pt>
    <dgm:pt modelId="{48915FB3-45B4-4983-82EF-986E2E37B80C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সমবাহু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750114-E72A-4AAD-AF08-3A94D04C1DFF}" type="parTrans" cxnId="{CD4FC414-F9F5-4315-87C3-CF41ECBD5978}">
      <dgm:prSet/>
      <dgm:spPr/>
      <dgm:t>
        <a:bodyPr/>
        <a:lstStyle/>
        <a:p>
          <a:endParaRPr lang="en-US"/>
        </a:p>
      </dgm:t>
    </dgm:pt>
    <dgm:pt modelId="{01EA28AC-FD2C-46CF-AD1D-795C0DE7AB64}" type="sibTrans" cxnId="{CD4FC414-F9F5-4315-87C3-CF41ECBD5978}">
      <dgm:prSet/>
      <dgm:spPr/>
      <dgm:t>
        <a:bodyPr/>
        <a:lstStyle/>
        <a:p>
          <a:endParaRPr lang="en-US"/>
        </a:p>
      </dgm:t>
    </dgm:pt>
    <dgm:pt modelId="{DBD70F09-2176-41DA-A86D-6A5330DA5CDF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সমদ্বিবাহু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31278C-72EB-4265-8404-4772BC0D9053}" type="parTrans" cxnId="{1199D8FB-6A36-4C44-8664-F129C7B0DA9A}">
      <dgm:prSet/>
      <dgm:spPr/>
      <dgm:t>
        <a:bodyPr/>
        <a:lstStyle/>
        <a:p>
          <a:endParaRPr lang="en-US"/>
        </a:p>
      </dgm:t>
    </dgm:pt>
    <dgm:pt modelId="{B08AB4D7-7CC7-4039-94B5-1B0CA5FFB3AD}" type="sibTrans" cxnId="{1199D8FB-6A36-4C44-8664-F129C7B0DA9A}">
      <dgm:prSet/>
      <dgm:spPr/>
      <dgm:t>
        <a:bodyPr/>
        <a:lstStyle/>
        <a:p>
          <a:endParaRPr lang="en-US"/>
        </a:p>
      </dgm:t>
    </dgm:pt>
    <dgm:pt modelId="{6C56FDFE-616C-475F-8405-9C2D73DE6389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কোণভেদে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255BD9-1B6B-4A91-A07B-7FEB11EBC572}" type="parTrans" cxnId="{D372C83D-0FD1-471A-AFBE-2BAC227CAAC0}">
      <dgm:prSet/>
      <dgm:spPr/>
      <dgm:t>
        <a:bodyPr/>
        <a:lstStyle/>
        <a:p>
          <a:endParaRPr lang="en-US"/>
        </a:p>
      </dgm:t>
    </dgm:pt>
    <dgm:pt modelId="{6F8D20FE-8D19-4E9A-A484-E9D35BCD7F08}" type="sibTrans" cxnId="{D372C83D-0FD1-471A-AFBE-2BAC227CAAC0}">
      <dgm:prSet/>
      <dgm:spPr/>
      <dgm:t>
        <a:bodyPr/>
        <a:lstStyle/>
        <a:p>
          <a:endParaRPr lang="en-US"/>
        </a:p>
      </dgm:t>
    </dgm:pt>
    <dgm:pt modelId="{3D6B4545-2C41-4AF3-881B-2437BDC65E14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সমকোণী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426303-EF48-4385-ACEB-4B5F59931FB7}" type="parTrans" cxnId="{CE1A5DD1-39F7-414B-8FE8-85ECB5BF13F6}">
      <dgm:prSet/>
      <dgm:spPr/>
      <dgm:t>
        <a:bodyPr/>
        <a:lstStyle/>
        <a:p>
          <a:endParaRPr lang="en-US"/>
        </a:p>
      </dgm:t>
    </dgm:pt>
    <dgm:pt modelId="{63092D6F-7E76-427B-9D83-C0FD01E6F38F}" type="sibTrans" cxnId="{CE1A5DD1-39F7-414B-8FE8-85ECB5BF13F6}">
      <dgm:prSet/>
      <dgm:spPr/>
      <dgm:t>
        <a:bodyPr/>
        <a:lstStyle/>
        <a:p>
          <a:endParaRPr lang="en-US"/>
        </a:p>
      </dgm:t>
    </dgm:pt>
    <dgm:pt modelId="{054AA38E-48D0-404A-B86A-039E31D0F75A}">
      <dgm:prSet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সুক্ষকোণী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88045C-8625-4F66-B601-3F805C9B9849}" type="parTrans" cxnId="{25F127EE-26B3-47A4-B185-162762D0CCCE}">
      <dgm:prSet/>
      <dgm:spPr/>
      <dgm:t>
        <a:bodyPr/>
        <a:lstStyle/>
        <a:p>
          <a:endParaRPr lang="en-US"/>
        </a:p>
      </dgm:t>
    </dgm:pt>
    <dgm:pt modelId="{358857FA-C697-459B-BA34-482857F137E9}" type="sibTrans" cxnId="{25F127EE-26B3-47A4-B185-162762D0CCCE}">
      <dgm:prSet/>
      <dgm:spPr/>
      <dgm:t>
        <a:bodyPr/>
        <a:lstStyle/>
        <a:p>
          <a:endParaRPr lang="en-US"/>
        </a:p>
      </dgm:t>
    </dgm:pt>
    <dgm:pt modelId="{180691E8-BBF4-43F3-8B23-44E3C529D6DA}">
      <dgm:prSet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স্থুলকোণী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52D5D2-A5C9-4C77-B8A2-657B6A092B70}" type="parTrans" cxnId="{95B22C27-CCCB-4256-A811-F37187075125}">
      <dgm:prSet/>
      <dgm:spPr/>
      <dgm:t>
        <a:bodyPr/>
        <a:lstStyle/>
        <a:p>
          <a:endParaRPr lang="en-US"/>
        </a:p>
      </dgm:t>
    </dgm:pt>
    <dgm:pt modelId="{56FA3E23-4357-4F47-AA49-E101BE1DE10F}" type="sibTrans" cxnId="{95B22C27-CCCB-4256-A811-F37187075125}">
      <dgm:prSet/>
      <dgm:spPr/>
      <dgm:t>
        <a:bodyPr/>
        <a:lstStyle/>
        <a:p>
          <a:endParaRPr lang="en-US"/>
        </a:p>
      </dgm:t>
    </dgm:pt>
    <dgm:pt modelId="{8EFDA672-5585-4D6D-9C4D-C5F6F5B713ED}">
      <dgm:prSet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বিষমবাহু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029905-ACDE-4C2F-98F2-0CB1EE469611}" type="parTrans" cxnId="{1F849A45-3BC2-4C69-A929-DD2BAF73C257}">
      <dgm:prSet/>
      <dgm:spPr/>
      <dgm:t>
        <a:bodyPr/>
        <a:lstStyle/>
        <a:p>
          <a:endParaRPr lang="en-US"/>
        </a:p>
      </dgm:t>
    </dgm:pt>
    <dgm:pt modelId="{0C865E60-A545-4D09-8C70-76D75C512AA5}" type="sibTrans" cxnId="{1F849A45-3BC2-4C69-A929-DD2BAF73C257}">
      <dgm:prSet/>
      <dgm:spPr/>
      <dgm:t>
        <a:bodyPr/>
        <a:lstStyle/>
        <a:p>
          <a:endParaRPr lang="en-US"/>
        </a:p>
      </dgm:t>
    </dgm:pt>
    <dgm:pt modelId="{FEE51211-FD52-4DE1-84FA-9425A10D80C1}" type="pres">
      <dgm:prSet presAssocID="{B20F1070-AEDA-47F6-8C47-6A5270A1C3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CCC095-5AF0-4B1C-980E-F99C6AD16E65}" type="pres">
      <dgm:prSet presAssocID="{31AA5542-D41E-44E2-AC55-C00E8521E75A}" presName="hierRoot1" presStyleCnt="0"/>
      <dgm:spPr/>
    </dgm:pt>
    <dgm:pt modelId="{55F24E62-E808-4370-9DDD-C8A8C3E8F905}" type="pres">
      <dgm:prSet presAssocID="{31AA5542-D41E-44E2-AC55-C00E8521E75A}" presName="composite" presStyleCnt="0"/>
      <dgm:spPr/>
    </dgm:pt>
    <dgm:pt modelId="{2D939480-4CDE-4D0A-BF5D-C4D66F48EAB2}" type="pres">
      <dgm:prSet presAssocID="{31AA5542-D41E-44E2-AC55-C00E8521E75A}" presName="background" presStyleLbl="node0" presStyleIdx="0" presStyleCnt="1"/>
      <dgm:spPr/>
    </dgm:pt>
    <dgm:pt modelId="{CFC8C1E8-65C5-4C30-A1C2-E2F36AD9E623}" type="pres">
      <dgm:prSet presAssocID="{31AA5542-D41E-44E2-AC55-C00E8521E75A}" presName="text" presStyleLbl="fgAcc0" presStyleIdx="0" presStyleCnt="1" custAng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B74563-B840-4786-AC67-564832264951}" type="pres">
      <dgm:prSet presAssocID="{31AA5542-D41E-44E2-AC55-C00E8521E75A}" presName="hierChild2" presStyleCnt="0"/>
      <dgm:spPr/>
    </dgm:pt>
    <dgm:pt modelId="{47844306-12C1-467A-A311-9EFF71CA66BF}" type="pres">
      <dgm:prSet presAssocID="{C6FD95E7-76AB-4B13-A8D6-A526CDF3C0B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0D5715A-F9A0-44F0-B824-19E0BBE0A85F}" type="pres">
      <dgm:prSet presAssocID="{BF6ACCD5-DB17-4838-BCA1-39DFA87BEB61}" presName="hierRoot2" presStyleCnt="0"/>
      <dgm:spPr/>
    </dgm:pt>
    <dgm:pt modelId="{9949834C-2C2E-414F-91E3-A15F071F5813}" type="pres">
      <dgm:prSet presAssocID="{BF6ACCD5-DB17-4838-BCA1-39DFA87BEB61}" presName="composite2" presStyleCnt="0"/>
      <dgm:spPr/>
    </dgm:pt>
    <dgm:pt modelId="{10115777-9004-4A3D-9A57-962283339B01}" type="pres">
      <dgm:prSet presAssocID="{BF6ACCD5-DB17-4838-BCA1-39DFA87BEB61}" presName="background2" presStyleLbl="node2" presStyleIdx="0" presStyleCnt="2"/>
      <dgm:spPr/>
    </dgm:pt>
    <dgm:pt modelId="{02F3260A-B867-43AE-BF09-41FE48BDACED}" type="pres">
      <dgm:prSet presAssocID="{BF6ACCD5-DB17-4838-BCA1-39DFA87BEB61}" presName="text2" presStyleLbl="fgAcc2" presStyleIdx="0" presStyleCnt="2" custLinFactNeighborX="24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8D0D5D-C1C2-4CCF-8FFC-9A93FE0A6DC0}" type="pres">
      <dgm:prSet presAssocID="{BF6ACCD5-DB17-4838-BCA1-39DFA87BEB61}" presName="hierChild3" presStyleCnt="0"/>
      <dgm:spPr/>
    </dgm:pt>
    <dgm:pt modelId="{BA90E7C0-81FB-4E7B-BF47-F3B326F1480F}" type="pres">
      <dgm:prSet presAssocID="{44750114-E72A-4AAD-AF08-3A94D04C1DFF}" presName="Name17" presStyleLbl="parChTrans1D3" presStyleIdx="0" presStyleCnt="6"/>
      <dgm:spPr/>
      <dgm:t>
        <a:bodyPr/>
        <a:lstStyle/>
        <a:p>
          <a:endParaRPr lang="en-US"/>
        </a:p>
      </dgm:t>
    </dgm:pt>
    <dgm:pt modelId="{10FCB3C5-E45B-400F-A501-0300373AA4AF}" type="pres">
      <dgm:prSet presAssocID="{48915FB3-45B4-4983-82EF-986E2E37B80C}" presName="hierRoot3" presStyleCnt="0"/>
      <dgm:spPr/>
    </dgm:pt>
    <dgm:pt modelId="{892A6594-E323-449D-A772-E988512AA5E3}" type="pres">
      <dgm:prSet presAssocID="{48915FB3-45B4-4983-82EF-986E2E37B80C}" presName="composite3" presStyleCnt="0"/>
      <dgm:spPr/>
    </dgm:pt>
    <dgm:pt modelId="{904BB30E-ED6A-463B-8BD4-C888CDF23C38}" type="pres">
      <dgm:prSet presAssocID="{48915FB3-45B4-4983-82EF-986E2E37B80C}" presName="background3" presStyleLbl="node3" presStyleIdx="0" presStyleCnt="6"/>
      <dgm:spPr/>
    </dgm:pt>
    <dgm:pt modelId="{2B9CDF2D-EF33-47BC-85B3-206F767D7E50}" type="pres">
      <dgm:prSet presAssocID="{48915FB3-45B4-4983-82EF-986E2E37B80C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146C2D-8266-4182-BA12-D8218D474B93}" type="pres">
      <dgm:prSet presAssocID="{48915FB3-45B4-4983-82EF-986E2E37B80C}" presName="hierChild4" presStyleCnt="0"/>
      <dgm:spPr/>
    </dgm:pt>
    <dgm:pt modelId="{CC9EB116-F434-4148-B344-C94C32F6A42C}" type="pres">
      <dgm:prSet presAssocID="{F931278C-72EB-4265-8404-4772BC0D9053}" presName="Name17" presStyleLbl="parChTrans1D3" presStyleIdx="1" presStyleCnt="6"/>
      <dgm:spPr/>
      <dgm:t>
        <a:bodyPr/>
        <a:lstStyle/>
        <a:p>
          <a:endParaRPr lang="en-US"/>
        </a:p>
      </dgm:t>
    </dgm:pt>
    <dgm:pt modelId="{0D07BD8E-FD70-4F00-AA76-9C5A76DFE530}" type="pres">
      <dgm:prSet presAssocID="{DBD70F09-2176-41DA-A86D-6A5330DA5CDF}" presName="hierRoot3" presStyleCnt="0"/>
      <dgm:spPr/>
    </dgm:pt>
    <dgm:pt modelId="{AE681B67-3A06-4E7E-9213-16621AA113F2}" type="pres">
      <dgm:prSet presAssocID="{DBD70F09-2176-41DA-A86D-6A5330DA5CDF}" presName="composite3" presStyleCnt="0"/>
      <dgm:spPr/>
    </dgm:pt>
    <dgm:pt modelId="{59EAD5F5-BA29-47C8-908E-D57D02D8EB86}" type="pres">
      <dgm:prSet presAssocID="{DBD70F09-2176-41DA-A86D-6A5330DA5CDF}" presName="background3" presStyleLbl="node3" presStyleIdx="1" presStyleCnt="6"/>
      <dgm:spPr/>
    </dgm:pt>
    <dgm:pt modelId="{B02E682A-94AB-46D5-85F3-B6FF2950B733}" type="pres">
      <dgm:prSet presAssocID="{DBD70F09-2176-41DA-A86D-6A5330DA5CDF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78B37A-4B60-4BAE-91E9-AD8A2F49E87E}" type="pres">
      <dgm:prSet presAssocID="{DBD70F09-2176-41DA-A86D-6A5330DA5CDF}" presName="hierChild4" presStyleCnt="0"/>
      <dgm:spPr/>
    </dgm:pt>
    <dgm:pt modelId="{4E05AB1E-11CF-4BFE-B9A4-34DEFFF3FAB3}" type="pres">
      <dgm:prSet presAssocID="{15029905-ACDE-4C2F-98F2-0CB1EE469611}" presName="Name17" presStyleLbl="parChTrans1D3" presStyleIdx="2" presStyleCnt="6"/>
      <dgm:spPr/>
      <dgm:t>
        <a:bodyPr/>
        <a:lstStyle/>
        <a:p>
          <a:endParaRPr lang="en-US"/>
        </a:p>
      </dgm:t>
    </dgm:pt>
    <dgm:pt modelId="{AB93DA71-87E3-4DE6-B5C8-7B5109171F17}" type="pres">
      <dgm:prSet presAssocID="{8EFDA672-5585-4D6D-9C4D-C5F6F5B713ED}" presName="hierRoot3" presStyleCnt="0"/>
      <dgm:spPr/>
    </dgm:pt>
    <dgm:pt modelId="{05760433-3C04-4980-BB49-00D5198530AD}" type="pres">
      <dgm:prSet presAssocID="{8EFDA672-5585-4D6D-9C4D-C5F6F5B713ED}" presName="composite3" presStyleCnt="0"/>
      <dgm:spPr/>
    </dgm:pt>
    <dgm:pt modelId="{D367EDED-BE67-4B63-A5AE-6AEFF60E5389}" type="pres">
      <dgm:prSet presAssocID="{8EFDA672-5585-4D6D-9C4D-C5F6F5B713ED}" presName="background3" presStyleLbl="node3" presStyleIdx="2" presStyleCnt="6"/>
      <dgm:spPr/>
    </dgm:pt>
    <dgm:pt modelId="{2EBC0FF6-BD25-4DDB-B62D-15050074A729}" type="pres">
      <dgm:prSet presAssocID="{8EFDA672-5585-4D6D-9C4D-C5F6F5B713ED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A8E991-5D53-4D04-8A2A-E352A57E5030}" type="pres">
      <dgm:prSet presAssocID="{8EFDA672-5585-4D6D-9C4D-C5F6F5B713ED}" presName="hierChild4" presStyleCnt="0"/>
      <dgm:spPr/>
    </dgm:pt>
    <dgm:pt modelId="{191A1A9A-7505-4A87-99ED-CD538FC75472}" type="pres">
      <dgm:prSet presAssocID="{9D255BD9-1B6B-4A91-A07B-7FEB11EBC57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B7DECC6-7B8B-45FA-9FF6-F54D9ED34E50}" type="pres">
      <dgm:prSet presAssocID="{6C56FDFE-616C-475F-8405-9C2D73DE6389}" presName="hierRoot2" presStyleCnt="0"/>
      <dgm:spPr/>
    </dgm:pt>
    <dgm:pt modelId="{C1EAB955-B1A6-4260-AFD1-AAC9F0ECE4FA}" type="pres">
      <dgm:prSet presAssocID="{6C56FDFE-616C-475F-8405-9C2D73DE6389}" presName="composite2" presStyleCnt="0"/>
      <dgm:spPr/>
    </dgm:pt>
    <dgm:pt modelId="{BF9F4636-EF43-4DC3-8247-E0E06E0D3453}" type="pres">
      <dgm:prSet presAssocID="{6C56FDFE-616C-475F-8405-9C2D73DE6389}" presName="background2" presStyleLbl="node2" presStyleIdx="1" presStyleCnt="2"/>
      <dgm:spPr/>
    </dgm:pt>
    <dgm:pt modelId="{2992EC05-FD63-4802-9FBF-23959C7C2B07}" type="pres">
      <dgm:prSet presAssocID="{6C56FDFE-616C-475F-8405-9C2D73DE638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00AE17-3647-473C-9195-C286FBDB6B4C}" type="pres">
      <dgm:prSet presAssocID="{6C56FDFE-616C-475F-8405-9C2D73DE6389}" presName="hierChild3" presStyleCnt="0"/>
      <dgm:spPr/>
    </dgm:pt>
    <dgm:pt modelId="{0193EB81-26A2-42F7-8C6E-4058A2B20F67}" type="pres">
      <dgm:prSet presAssocID="{E2426303-EF48-4385-ACEB-4B5F59931FB7}" presName="Name17" presStyleLbl="parChTrans1D3" presStyleIdx="3" presStyleCnt="6"/>
      <dgm:spPr/>
      <dgm:t>
        <a:bodyPr/>
        <a:lstStyle/>
        <a:p>
          <a:endParaRPr lang="en-US"/>
        </a:p>
      </dgm:t>
    </dgm:pt>
    <dgm:pt modelId="{ABAA375A-0259-4CD8-B5D4-2DBBAB95557A}" type="pres">
      <dgm:prSet presAssocID="{3D6B4545-2C41-4AF3-881B-2437BDC65E14}" presName="hierRoot3" presStyleCnt="0"/>
      <dgm:spPr/>
    </dgm:pt>
    <dgm:pt modelId="{2C498315-A131-460F-9A6A-0039E940D472}" type="pres">
      <dgm:prSet presAssocID="{3D6B4545-2C41-4AF3-881B-2437BDC65E14}" presName="composite3" presStyleCnt="0"/>
      <dgm:spPr/>
    </dgm:pt>
    <dgm:pt modelId="{836C0189-EC24-4F3C-A726-D686EC3FA73A}" type="pres">
      <dgm:prSet presAssocID="{3D6B4545-2C41-4AF3-881B-2437BDC65E14}" presName="background3" presStyleLbl="node3" presStyleIdx="3" presStyleCnt="6"/>
      <dgm:spPr/>
    </dgm:pt>
    <dgm:pt modelId="{F39F8745-F938-4E09-97DC-4E0FFDDD6C80}" type="pres">
      <dgm:prSet presAssocID="{3D6B4545-2C41-4AF3-881B-2437BDC65E14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61C595-8DC1-4277-B771-C655F07D55D0}" type="pres">
      <dgm:prSet presAssocID="{3D6B4545-2C41-4AF3-881B-2437BDC65E14}" presName="hierChild4" presStyleCnt="0"/>
      <dgm:spPr/>
    </dgm:pt>
    <dgm:pt modelId="{289981B9-E7BE-4A7E-B400-653ADD1ADC7D}" type="pres">
      <dgm:prSet presAssocID="{B388045C-8625-4F66-B601-3F805C9B9849}" presName="Name17" presStyleLbl="parChTrans1D3" presStyleIdx="4" presStyleCnt="6"/>
      <dgm:spPr/>
      <dgm:t>
        <a:bodyPr/>
        <a:lstStyle/>
        <a:p>
          <a:endParaRPr lang="en-US"/>
        </a:p>
      </dgm:t>
    </dgm:pt>
    <dgm:pt modelId="{43E367A7-2C6E-4C3B-AE8C-AD5E6332DD3E}" type="pres">
      <dgm:prSet presAssocID="{054AA38E-48D0-404A-B86A-039E31D0F75A}" presName="hierRoot3" presStyleCnt="0"/>
      <dgm:spPr/>
    </dgm:pt>
    <dgm:pt modelId="{8A662B57-7B49-4540-A957-93484445A4E8}" type="pres">
      <dgm:prSet presAssocID="{054AA38E-48D0-404A-B86A-039E31D0F75A}" presName="composite3" presStyleCnt="0"/>
      <dgm:spPr/>
    </dgm:pt>
    <dgm:pt modelId="{5BB50A83-3352-4228-BF1D-FD16835B471B}" type="pres">
      <dgm:prSet presAssocID="{054AA38E-48D0-404A-B86A-039E31D0F75A}" presName="background3" presStyleLbl="node3" presStyleIdx="4" presStyleCnt="6"/>
      <dgm:spPr/>
    </dgm:pt>
    <dgm:pt modelId="{63D2C822-9E26-427D-8779-DCD51DE6EAF1}" type="pres">
      <dgm:prSet presAssocID="{054AA38E-48D0-404A-B86A-039E31D0F75A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FD1CAE-8CDE-4249-AD8D-4014EC97C9BF}" type="pres">
      <dgm:prSet presAssocID="{054AA38E-48D0-404A-B86A-039E31D0F75A}" presName="hierChild4" presStyleCnt="0"/>
      <dgm:spPr/>
    </dgm:pt>
    <dgm:pt modelId="{D25E5A14-3968-4600-93E5-3965A68536D9}" type="pres">
      <dgm:prSet presAssocID="{F752D5D2-A5C9-4C77-B8A2-657B6A092B70}" presName="Name17" presStyleLbl="parChTrans1D3" presStyleIdx="5" presStyleCnt="6"/>
      <dgm:spPr/>
      <dgm:t>
        <a:bodyPr/>
        <a:lstStyle/>
        <a:p>
          <a:endParaRPr lang="en-US"/>
        </a:p>
      </dgm:t>
    </dgm:pt>
    <dgm:pt modelId="{EBD5FC53-1FDC-4F40-ADDC-DB42FFF66EDA}" type="pres">
      <dgm:prSet presAssocID="{180691E8-BBF4-43F3-8B23-44E3C529D6DA}" presName="hierRoot3" presStyleCnt="0"/>
      <dgm:spPr/>
    </dgm:pt>
    <dgm:pt modelId="{BD04CD23-3330-4435-BFEB-C3C6B8D3D4D2}" type="pres">
      <dgm:prSet presAssocID="{180691E8-BBF4-43F3-8B23-44E3C529D6DA}" presName="composite3" presStyleCnt="0"/>
      <dgm:spPr/>
    </dgm:pt>
    <dgm:pt modelId="{E1F8F2A3-02C5-4A23-9051-4F19F89DFBBB}" type="pres">
      <dgm:prSet presAssocID="{180691E8-BBF4-43F3-8B23-44E3C529D6DA}" presName="background3" presStyleLbl="node3" presStyleIdx="5" presStyleCnt="6"/>
      <dgm:spPr/>
    </dgm:pt>
    <dgm:pt modelId="{0A2F2D2C-DBD3-4CC4-B7EC-1CA83CE27CF7}" type="pres">
      <dgm:prSet presAssocID="{180691E8-BBF4-43F3-8B23-44E3C529D6DA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4ECEB7-5B8F-438B-A5EC-EA9462D58846}" type="pres">
      <dgm:prSet presAssocID="{180691E8-BBF4-43F3-8B23-44E3C529D6DA}" presName="hierChild4" presStyleCnt="0"/>
      <dgm:spPr/>
    </dgm:pt>
  </dgm:ptLst>
  <dgm:cxnLst>
    <dgm:cxn modelId="{732988AA-E4A8-4C30-A3CA-BB6FC1C44170}" type="presOf" srcId="{054AA38E-48D0-404A-B86A-039E31D0F75A}" destId="{63D2C822-9E26-427D-8779-DCD51DE6EAF1}" srcOrd="0" destOrd="0" presId="urn:microsoft.com/office/officeart/2005/8/layout/hierarchy1"/>
    <dgm:cxn modelId="{8C9578E6-E794-4C00-9AC1-0E1770680D82}" type="presOf" srcId="{15029905-ACDE-4C2F-98F2-0CB1EE469611}" destId="{4E05AB1E-11CF-4BFE-B9A4-34DEFFF3FAB3}" srcOrd="0" destOrd="0" presId="urn:microsoft.com/office/officeart/2005/8/layout/hierarchy1"/>
    <dgm:cxn modelId="{D372C83D-0FD1-471A-AFBE-2BAC227CAAC0}" srcId="{31AA5542-D41E-44E2-AC55-C00E8521E75A}" destId="{6C56FDFE-616C-475F-8405-9C2D73DE6389}" srcOrd="1" destOrd="0" parTransId="{9D255BD9-1B6B-4A91-A07B-7FEB11EBC572}" sibTransId="{6F8D20FE-8D19-4E9A-A484-E9D35BCD7F08}"/>
    <dgm:cxn modelId="{D356B040-A6FF-4DF6-9774-D690922B18A5}" type="presOf" srcId="{C6FD95E7-76AB-4B13-A8D6-A526CDF3C0B5}" destId="{47844306-12C1-467A-A311-9EFF71CA66BF}" srcOrd="0" destOrd="0" presId="urn:microsoft.com/office/officeart/2005/8/layout/hierarchy1"/>
    <dgm:cxn modelId="{95B22C27-CCCB-4256-A811-F37187075125}" srcId="{6C56FDFE-616C-475F-8405-9C2D73DE6389}" destId="{180691E8-BBF4-43F3-8B23-44E3C529D6DA}" srcOrd="2" destOrd="0" parTransId="{F752D5D2-A5C9-4C77-B8A2-657B6A092B70}" sibTransId="{56FA3E23-4357-4F47-AA49-E101BE1DE10F}"/>
    <dgm:cxn modelId="{0B7EDDCD-CF40-4870-B1D0-FB4F7B92C572}" type="presOf" srcId="{E2426303-EF48-4385-ACEB-4B5F59931FB7}" destId="{0193EB81-26A2-42F7-8C6E-4058A2B20F67}" srcOrd="0" destOrd="0" presId="urn:microsoft.com/office/officeart/2005/8/layout/hierarchy1"/>
    <dgm:cxn modelId="{1199D8FB-6A36-4C44-8664-F129C7B0DA9A}" srcId="{BF6ACCD5-DB17-4838-BCA1-39DFA87BEB61}" destId="{DBD70F09-2176-41DA-A86D-6A5330DA5CDF}" srcOrd="1" destOrd="0" parTransId="{F931278C-72EB-4265-8404-4772BC0D9053}" sibTransId="{B08AB4D7-7CC7-4039-94B5-1B0CA5FFB3AD}"/>
    <dgm:cxn modelId="{54DC75E0-B35B-45AA-A1E3-EF661C2BF42D}" type="presOf" srcId="{48915FB3-45B4-4983-82EF-986E2E37B80C}" destId="{2B9CDF2D-EF33-47BC-85B3-206F767D7E50}" srcOrd="0" destOrd="0" presId="urn:microsoft.com/office/officeart/2005/8/layout/hierarchy1"/>
    <dgm:cxn modelId="{A36FB387-CFAA-44A1-8E4F-FACA954DAE36}" srcId="{31AA5542-D41E-44E2-AC55-C00E8521E75A}" destId="{BF6ACCD5-DB17-4838-BCA1-39DFA87BEB61}" srcOrd="0" destOrd="0" parTransId="{C6FD95E7-76AB-4B13-A8D6-A526CDF3C0B5}" sibTransId="{D2222A7F-0017-40E8-A627-72B16590EE9B}"/>
    <dgm:cxn modelId="{3C054745-B832-4901-8844-4AEB25B3F715}" type="presOf" srcId="{31AA5542-D41E-44E2-AC55-C00E8521E75A}" destId="{CFC8C1E8-65C5-4C30-A1C2-E2F36AD9E623}" srcOrd="0" destOrd="0" presId="urn:microsoft.com/office/officeart/2005/8/layout/hierarchy1"/>
    <dgm:cxn modelId="{A3BC23A1-DEFC-4CF6-BA23-4A18DC7697C7}" type="presOf" srcId="{DBD70F09-2176-41DA-A86D-6A5330DA5CDF}" destId="{B02E682A-94AB-46D5-85F3-B6FF2950B733}" srcOrd="0" destOrd="0" presId="urn:microsoft.com/office/officeart/2005/8/layout/hierarchy1"/>
    <dgm:cxn modelId="{39F3DD28-D55B-4020-9E8D-CD8E8318FAFA}" type="presOf" srcId="{B388045C-8625-4F66-B601-3F805C9B9849}" destId="{289981B9-E7BE-4A7E-B400-653ADD1ADC7D}" srcOrd="0" destOrd="0" presId="urn:microsoft.com/office/officeart/2005/8/layout/hierarchy1"/>
    <dgm:cxn modelId="{CF9740DB-101C-466F-9678-6FC9DF48CF5B}" type="presOf" srcId="{F752D5D2-A5C9-4C77-B8A2-657B6A092B70}" destId="{D25E5A14-3968-4600-93E5-3965A68536D9}" srcOrd="0" destOrd="0" presId="urn:microsoft.com/office/officeart/2005/8/layout/hierarchy1"/>
    <dgm:cxn modelId="{AF995C87-BC81-498A-A0F2-BAB3C6EFF404}" type="presOf" srcId="{B20F1070-AEDA-47F6-8C47-6A5270A1C312}" destId="{FEE51211-FD52-4DE1-84FA-9425A10D80C1}" srcOrd="0" destOrd="0" presId="urn:microsoft.com/office/officeart/2005/8/layout/hierarchy1"/>
    <dgm:cxn modelId="{03729326-E248-463F-87F4-9AC96ADFEB9A}" type="presOf" srcId="{180691E8-BBF4-43F3-8B23-44E3C529D6DA}" destId="{0A2F2D2C-DBD3-4CC4-B7EC-1CA83CE27CF7}" srcOrd="0" destOrd="0" presId="urn:microsoft.com/office/officeart/2005/8/layout/hierarchy1"/>
    <dgm:cxn modelId="{E48A61C0-A06F-45D2-9149-8A4F2287405F}" type="presOf" srcId="{8EFDA672-5585-4D6D-9C4D-C5F6F5B713ED}" destId="{2EBC0FF6-BD25-4DDB-B62D-15050074A729}" srcOrd="0" destOrd="0" presId="urn:microsoft.com/office/officeart/2005/8/layout/hierarchy1"/>
    <dgm:cxn modelId="{A19DF71E-D269-4D1F-9DAC-836939B79864}" type="presOf" srcId="{F931278C-72EB-4265-8404-4772BC0D9053}" destId="{CC9EB116-F434-4148-B344-C94C32F6A42C}" srcOrd="0" destOrd="0" presId="urn:microsoft.com/office/officeart/2005/8/layout/hierarchy1"/>
    <dgm:cxn modelId="{7B7570FA-AEFE-4FAA-BA0D-9732BC00EB09}" srcId="{B20F1070-AEDA-47F6-8C47-6A5270A1C312}" destId="{31AA5542-D41E-44E2-AC55-C00E8521E75A}" srcOrd="0" destOrd="0" parTransId="{725E2ABC-27FF-4889-ACC4-458EDD7F6E79}" sibTransId="{20672EAD-7880-4DC3-992C-209A9D315DDE}"/>
    <dgm:cxn modelId="{CE1A5DD1-39F7-414B-8FE8-85ECB5BF13F6}" srcId="{6C56FDFE-616C-475F-8405-9C2D73DE6389}" destId="{3D6B4545-2C41-4AF3-881B-2437BDC65E14}" srcOrd="0" destOrd="0" parTransId="{E2426303-EF48-4385-ACEB-4B5F59931FB7}" sibTransId="{63092D6F-7E76-427B-9D83-C0FD01E6F38F}"/>
    <dgm:cxn modelId="{CD4FC414-F9F5-4315-87C3-CF41ECBD5978}" srcId="{BF6ACCD5-DB17-4838-BCA1-39DFA87BEB61}" destId="{48915FB3-45B4-4983-82EF-986E2E37B80C}" srcOrd="0" destOrd="0" parTransId="{44750114-E72A-4AAD-AF08-3A94D04C1DFF}" sibTransId="{01EA28AC-FD2C-46CF-AD1D-795C0DE7AB64}"/>
    <dgm:cxn modelId="{25F127EE-26B3-47A4-B185-162762D0CCCE}" srcId="{6C56FDFE-616C-475F-8405-9C2D73DE6389}" destId="{054AA38E-48D0-404A-B86A-039E31D0F75A}" srcOrd="1" destOrd="0" parTransId="{B388045C-8625-4F66-B601-3F805C9B9849}" sibTransId="{358857FA-C697-459B-BA34-482857F137E9}"/>
    <dgm:cxn modelId="{29759B23-B160-4A32-BC0E-4DC68B32172D}" type="presOf" srcId="{44750114-E72A-4AAD-AF08-3A94D04C1DFF}" destId="{BA90E7C0-81FB-4E7B-BF47-F3B326F1480F}" srcOrd="0" destOrd="0" presId="urn:microsoft.com/office/officeart/2005/8/layout/hierarchy1"/>
    <dgm:cxn modelId="{70FD1686-40E9-4282-BC41-BAAC877398AB}" type="presOf" srcId="{BF6ACCD5-DB17-4838-BCA1-39DFA87BEB61}" destId="{02F3260A-B867-43AE-BF09-41FE48BDACED}" srcOrd="0" destOrd="0" presId="urn:microsoft.com/office/officeart/2005/8/layout/hierarchy1"/>
    <dgm:cxn modelId="{BCDF15D4-62F5-4FDB-B3BD-425C2D31666A}" type="presOf" srcId="{9D255BD9-1B6B-4A91-A07B-7FEB11EBC572}" destId="{191A1A9A-7505-4A87-99ED-CD538FC75472}" srcOrd="0" destOrd="0" presId="urn:microsoft.com/office/officeart/2005/8/layout/hierarchy1"/>
    <dgm:cxn modelId="{8F5F4FD1-4AB8-4B16-A08F-CFD4C83EF89D}" type="presOf" srcId="{3D6B4545-2C41-4AF3-881B-2437BDC65E14}" destId="{F39F8745-F938-4E09-97DC-4E0FFDDD6C80}" srcOrd="0" destOrd="0" presId="urn:microsoft.com/office/officeart/2005/8/layout/hierarchy1"/>
    <dgm:cxn modelId="{7E1857FC-AE17-4AC0-8784-47FA6D4933F6}" type="presOf" srcId="{6C56FDFE-616C-475F-8405-9C2D73DE6389}" destId="{2992EC05-FD63-4802-9FBF-23959C7C2B07}" srcOrd="0" destOrd="0" presId="urn:microsoft.com/office/officeart/2005/8/layout/hierarchy1"/>
    <dgm:cxn modelId="{1F849A45-3BC2-4C69-A929-DD2BAF73C257}" srcId="{BF6ACCD5-DB17-4838-BCA1-39DFA87BEB61}" destId="{8EFDA672-5585-4D6D-9C4D-C5F6F5B713ED}" srcOrd="2" destOrd="0" parTransId="{15029905-ACDE-4C2F-98F2-0CB1EE469611}" sibTransId="{0C865E60-A545-4D09-8C70-76D75C512AA5}"/>
    <dgm:cxn modelId="{C3E73E6E-7953-4EC2-990C-03275840A2CD}" type="presParOf" srcId="{FEE51211-FD52-4DE1-84FA-9425A10D80C1}" destId="{50CCC095-5AF0-4B1C-980E-F99C6AD16E65}" srcOrd="0" destOrd="0" presId="urn:microsoft.com/office/officeart/2005/8/layout/hierarchy1"/>
    <dgm:cxn modelId="{E56755B6-BCFD-4D2A-8B94-08E7EB8960DA}" type="presParOf" srcId="{50CCC095-5AF0-4B1C-980E-F99C6AD16E65}" destId="{55F24E62-E808-4370-9DDD-C8A8C3E8F905}" srcOrd="0" destOrd="0" presId="urn:microsoft.com/office/officeart/2005/8/layout/hierarchy1"/>
    <dgm:cxn modelId="{D4CCA1BE-7F75-4033-9D2E-69300C4F19F7}" type="presParOf" srcId="{55F24E62-E808-4370-9DDD-C8A8C3E8F905}" destId="{2D939480-4CDE-4D0A-BF5D-C4D66F48EAB2}" srcOrd="0" destOrd="0" presId="urn:microsoft.com/office/officeart/2005/8/layout/hierarchy1"/>
    <dgm:cxn modelId="{50B649E4-7D5D-4DBF-99A5-47494D24D864}" type="presParOf" srcId="{55F24E62-E808-4370-9DDD-C8A8C3E8F905}" destId="{CFC8C1E8-65C5-4C30-A1C2-E2F36AD9E623}" srcOrd="1" destOrd="0" presId="urn:microsoft.com/office/officeart/2005/8/layout/hierarchy1"/>
    <dgm:cxn modelId="{6A7858AE-9099-410B-83C2-256E75F15984}" type="presParOf" srcId="{50CCC095-5AF0-4B1C-980E-F99C6AD16E65}" destId="{F8B74563-B840-4786-AC67-564832264951}" srcOrd="1" destOrd="0" presId="urn:microsoft.com/office/officeart/2005/8/layout/hierarchy1"/>
    <dgm:cxn modelId="{FB7DED4A-9C92-4002-8205-02C6FC483623}" type="presParOf" srcId="{F8B74563-B840-4786-AC67-564832264951}" destId="{47844306-12C1-467A-A311-9EFF71CA66BF}" srcOrd="0" destOrd="0" presId="urn:microsoft.com/office/officeart/2005/8/layout/hierarchy1"/>
    <dgm:cxn modelId="{AD868B25-06FE-4CD3-BFEB-A9A8C7ECA53A}" type="presParOf" srcId="{F8B74563-B840-4786-AC67-564832264951}" destId="{F0D5715A-F9A0-44F0-B824-19E0BBE0A85F}" srcOrd="1" destOrd="0" presId="urn:microsoft.com/office/officeart/2005/8/layout/hierarchy1"/>
    <dgm:cxn modelId="{1DDD6F18-62C5-4C20-B084-D837EEEF742F}" type="presParOf" srcId="{F0D5715A-F9A0-44F0-B824-19E0BBE0A85F}" destId="{9949834C-2C2E-414F-91E3-A15F071F5813}" srcOrd="0" destOrd="0" presId="urn:microsoft.com/office/officeart/2005/8/layout/hierarchy1"/>
    <dgm:cxn modelId="{73585EC5-1A66-4E84-A5FA-FC662ED32BC5}" type="presParOf" srcId="{9949834C-2C2E-414F-91E3-A15F071F5813}" destId="{10115777-9004-4A3D-9A57-962283339B01}" srcOrd="0" destOrd="0" presId="urn:microsoft.com/office/officeart/2005/8/layout/hierarchy1"/>
    <dgm:cxn modelId="{9BA296B6-F8E8-4656-A879-B683EEED6BD3}" type="presParOf" srcId="{9949834C-2C2E-414F-91E3-A15F071F5813}" destId="{02F3260A-B867-43AE-BF09-41FE48BDACED}" srcOrd="1" destOrd="0" presId="urn:microsoft.com/office/officeart/2005/8/layout/hierarchy1"/>
    <dgm:cxn modelId="{0020AC08-ABB9-441C-9BB0-FAEB8F51FDC5}" type="presParOf" srcId="{F0D5715A-F9A0-44F0-B824-19E0BBE0A85F}" destId="{C38D0D5D-C1C2-4CCF-8FFC-9A93FE0A6DC0}" srcOrd="1" destOrd="0" presId="urn:microsoft.com/office/officeart/2005/8/layout/hierarchy1"/>
    <dgm:cxn modelId="{E85C6966-B0FC-4CC6-971D-19C032846FEC}" type="presParOf" srcId="{C38D0D5D-C1C2-4CCF-8FFC-9A93FE0A6DC0}" destId="{BA90E7C0-81FB-4E7B-BF47-F3B326F1480F}" srcOrd="0" destOrd="0" presId="urn:microsoft.com/office/officeart/2005/8/layout/hierarchy1"/>
    <dgm:cxn modelId="{031AD9A2-9819-4368-83C7-571804B6593D}" type="presParOf" srcId="{C38D0D5D-C1C2-4CCF-8FFC-9A93FE0A6DC0}" destId="{10FCB3C5-E45B-400F-A501-0300373AA4AF}" srcOrd="1" destOrd="0" presId="urn:microsoft.com/office/officeart/2005/8/layout/hierarchy1"/>
    <dgm:cxn modelId="{314BAFE9-D4E7-459E-8324-EEB72C5B9DBD}" type="presParOf" srcId="{10FCB3C5-E45B-400F-A501-0300373AA4AF}" destId="{892A6594-E323-449D-A772-E988512AA5E3}" srcOrd="0" destOrd="0" presId="urn:microsoft.com/office/officeart/2005/8/layout/hierarchy1"/>
    <dgm:cxn modelId="{E4E94028-9D75-4C9F-8B16-9ED9D07E0015}" type="presParOf" srcId="{892A6594-E323-449D-A772-E988512AA5E3}" destId="{904BB30E-ED6A-463B-8BD4-C888CDF23C38}" srcOrd="0" destOrd="0" presId="urn:microsoft.com/office/officeart/2005/8/layout/hierarchy1"/>
    <dgm:cxn modelId="{2ECA486A-4010-42FA-A0C8-95AC9273F1DF}" type="presParOf" srcId="{892A6594-E323-449D-A772-E988512AA5E3}" destId="{2B9CDF2D-EF33-47BC-85B3-206F767D7E50}" srcOrd="1" destOrd="0" presId="urn:microsoft.com/office/officeart/2005/8/layout/hierarchy1"/>
    <dgm:cxn modelId="{EE9722D0-1315-4713-ADD6-7F3596E443B3}" type="presParOf" srcId="{10FCB3C5-E45B-400F-A501-0300373AA4AF}" destId="{C0146C2D-8266-4182-BA12-D8218D474B93}" srcOrd="1" destOrd="0" presId="urn:microsoft.com/office/officeart/2005/8/layout/hierarchy1"/>
    <dgm:cxn modelId="{FF901BF2-E08D-4E13-BE12-533367385FD4}" type="presParOf" srcId="{C38D0D5D-C1C2-4CCF-8FFC-9A93FE0A6DC0}" destId="{CC9EB116-F434-4148-B344-C94C32F6A42C}" srcOrd="2" destOrd="0" presId="urn:microsoft.com/office/officeart/2005/8/layout/hierarchy1"/>
    <dgm:cxn modelId="{04F4D24A-665E-456D-B674-DE1C7FA92205}" type="presParOf" srcId="{C38D0D5D-C1C2-4CCF-8FFC-9A93FE0A6DC0}" destId="{0D07BD8E-FD70-4F00-AA76-9C5A76DFE530}" srcOrd="3" destOrd="0" presId="urn:microsoft.com/office/officeart/2005/8/layout/hierarchy1"/>
    <dgm:cxn modelId="{0F0FD1E8-8325-4670-BBAA-9A4A383342D7}" type="presParOf" srcId="{0D07BD8E-FD70-4F00-AA76-9C5A76DFE530}" destId="{AE681B67-3A06-4E7E-9213-16621AA113F2}" srcOrd="0" destOrd="0" presId="urn:microsoft.com/office/officeart/2005/8/layout/hierarchy1"/>
    <dgm:cxn modelId="{CF1B8D8D-9993-44FD-9439-8F40AD6C38F2}" type="presParOf" srcId="{AE681B67-3A06-4E7E-9213-16621AA113F2}" destId="{59EAD5F5-BA29-47C8-908E-D57D02D8EB86}" srcOrd="0" destOrd="0" presId="urn:microsoft.com/office/officeart/2005/8/layout/hierarchy1"/>
    <dgm:cxn modelId="{EF45547A-8155-429A-8330-EC6E4B356BA6}" type="presParOf" srcId="{AE681B67-3A06-4E7E-9213-16621AA113F2}" destId="{B02E682A-94AB-46D5-85F3-B6FF2950B733}" srcOrd="1" destOrd="0" presId="urn:microsoft.com/office/officeart/2005/8/layout/hierarchy1"/>
    <dgm:cxn modelId="{C2712D76-36E6-44B4-AD4F-54104FE0BA6D}" type="presParOf" srcId="{0D07BD8E-FD70-4F00-AA76-9C5A76DFE530}" destId="{0578B37A-4B60-4BAE-91E9-AD8A2F49E87E}" srcOrd="1" destOrd="0" presId="urn:microsoft.com/office/officeart/2005/8/layout/hierarchy1"/>
    <dgm:cxn modelId="{169A5BF6-B157-4E62-8B6E-0B44EAEAF8B9}" type="presParOf" srcId="{C38D0D5D-C1C2-4CCF-8FFC-9A93FE0A6DC0}" destId="{4E05AB1E-11CF-4BFE-B9A4-34DEFFF3FAB3}" srcOrd="4" destOrd="0" presId="urn:microsoft.com/office/officeart/2005/8/layout/hierarchy1"/>
    <dgm:cxn modelId="{9C22AE2B-99F4-4893-8463-D8EE84457CB2}" type="presParOf" srcId="{C38D0D5D-C1C2-4CCF-8FFC-9A93FE0A6DC0}" destId="{AB93DA71-87E3-4DE6-B5C8-7B5109171F17}" srcOrd="5" destOrd="0" presId="urn:microsoft.com/office/officeart/2005/8/layout/hierarchy1"/>
    <dgm:cxn modelId="{3B6E91C8-C75E-4FED-BA75-BECF9104D78E}" type="presParOf" srcId="{AB93DA71-87E3-4DE6-B5C8-7B5109171F17}" destId="{05760433-3C04-4980-BB49-00D5198530AD}" srcOrd="0" destOrd="0" presId="urn:microsoft.com/office/officeart/2005/8/layout/hierarchy1"/>
    <dgm:cxn modelId="{F8CDCF8B-FCB9-4273-9087-C68DF65EC4CA}" type="presParOf" srcId="{05760433-3C04-4980-BB49-00D5198530AD}" destId="{D367EDED-BE67-4B63-A5AE-6AEFF60E5389}" srcOrd="0" destOrd="0" presId="urn:microsoft.com/office/officeart/2005/8/layout/hierarchy1"/>
    <dgm:cxn modelId="{0C7A4014-0055-437D-9F96-A7777A1BE0DC}" type="presParOf" srcId="{05760433-3C04-4980-BB49-00D5198530AD}" destId="{2EBC0FF6-BD25-4DDB-B62D-15050074A729}" srcOrd="1" destOrd="0" presId="urn:microsoft.com/office/officeart/2005/8/layout/hierarchy1"/>
    <dgm:cxn modelId="{5A550F29-2F4B-4366-8F3E-1EAF277139BE}" type="presParOf" srcId="{AB93DA71-87E3-4DE6-B5C8-7B5109171F17}" destId="{5FA8E991-5D53-4D04-8A2A-E352A57E5030}" srcOrd="1" destOrd="0" presId="urn:microsoft.com/office/officeart/2005/8/layout/hierarchy1"/>
    <dgm:cxn modelId="{3E91E13F-0E33-440D-B379-9D33F68AF4CD}" type="presParOf" srcId="{F8B74563-B840-4786-AC67-564832264951}" destId="{191A1A9A-7505-4A87-99ED-CD538FC75472}" srcOrd="2" destOrd="0" presId="urn:microsoft.com/office/officeart/2005/8/layout/hierarchy1"/>
    <dgm:cxn modelId="{67EC876B-D881-4874-8A01-A7A409A73BEE}" type="presParOf" srcId="{F8B74563-B840-4786-AC67-564832264951}" destId="{1B7DECC6-7B8B-45FA-9FF6-F54D9ED34E50}" srcOrd="3" destOrd="0" presId="urn:microsoft.com/office/officeart/2005/8/layout/hierarchy1"/>
    <dgm:cxn modelId="{FF2E4C75-5EDC-4B60-A385-F98BF366E5A5}" type="presParOf" srcId="{1B7DECC6-7B8B-45FA-9FF6-F54D9ED34E50}" destId="{C1EAB955-B1A6-4260-AFD1-AAC9F0ECE4FA}" srcOrd="0" destOrd="0" presId="urn:microsoft.com/office/officeart/2005/8/layout/hierarchy1"/>
    <dgm:cxn modelId="{C1FB1DF2-A496-4AB2-AF73-0762C65EC1EB}" type="presParOf" srcId="{C1EAB955-B1A6-4260-AFD1-AAC9F0ECE4FA}" destId="{BF9F4636-EF43-4DC3-8247-E0E06E0D3453}" srcOrd="0" destOrd="0" presId="urn:microsoft.com/office/officeart/2005/8/layout/hierarchy1"/>
    <dgm:cxn modelId="{FFEA9DB0-1BB4-4A9E-AF88-5E03908B6453}" type="presParOf" srcId="{C1EAB955-B1A6-4260-AFD1-AAC9F0ECE4FA}" destId="{2992EC05-FD63-4802-9FBF-23959C7C2B07}" srcOrd="1" destOrd="0" presId="urn:microsoft.com/office/officeart/2005/8/layout/hierarchy1"/>
    <dgm:cxn modelId="{C33DB514-07D5-42F2-A146-BE13523F03E2}" type="presParOf" srcId="{1B7DECC6-7B8B-45FA-9FF6-F54D9ED34E50}" destId="{6B00AE17-3647-473C-9195-C286FBDB6B4C}" srcOrd="1" destOrd="0" presId="urn:microsoft.com/office/officeart/2005/8/layout/hierarchy1"/>
    <dgm:cxn modelId="{28F01B10-70F6-4138-9CD7-44F0F94F5E45}" type="presParOf" srcId="{6B00AE17-3647-473C-9195-C286FBDB6B4C}" destId="{0193EB81-26A2-42F7-8C6E-4058A2B20F67}" srcOrd="0" destOrd="0" presId="urn:microsoft.com/office/officeart/2005/8/layout/hierarchy1"/>
    <dgm:cxn modelId="{14CFCE14-484F-4823-86AD-D9FEF990BE9F}" type="presParOf" srcId="{6B00AE17-3647-473C-9195-C286FBDB6B4C}" destId="{ABAA375A-0259-4CD8-B5D4-2DBBAB95557A}" srcOrd="1" destOrd="0" presId="urn:microsoft.com/office/officeart/2005/8/layout/hierarchy1"/>
    <dgm:cxn modelId="{75D16889-AC7D-4286-9087-CF1771A26023}" type="presParOf" srcId="{ABAA375A-0259-4CD8-B5D4-2DBBAB95557A}" destId="{2C498315-A131-460F-9A6A-0039E940D472}" srcOrd="0" destOrd="0" presId="urn:microsoft.com/office/officeart/2005/8/layout/hierarchy1"/>
    <dgm:cxn modelId="{5D63DCC4-A759-454D-80B0-9E4BAFE93A6E}" type="presParOf" srcId="{2C498315-A131-460F-9A6A-0039E940D472}" destId="{836C0189-EC24-4F3C-A726-D686EC3FA73A}" srcOrd="0" destOrd="0" presId="urn:microsoft.com/office/officeart/2005/8/layout/hierarchy1"/>
    <dgm:cxn modelId="{B25102D6-9966-4255-AD90-D38877D4A6BF}" type="presParOf" srcId="{2C498315-A131-460F-9A6A-0039E940D472}" destId="{F39F8745-F938-4E09-97DC-4E0FFDDD6C80}" srcOrd="1" destOrd="0" presId="urn:microsoft.com/office/officeart/2005/8/layout/hierarchy1"/>
    <dgm:cxn modelId="{FD5C0597-5CC0-433A-9374-574D672CDB7D}" type="presParOf" srcId="{ABAA375A-0259-4CD8-B5D4-2DBBAB95557A}" destId="{5361C595-8DC1-4277-B771-C655F07D55D0}" srcOrd="1" destOrd="0" presId="urn:microsoft.com/office/officeart/2005/8/layout/hierarchy1"/>
    <dgm:cxn modelId="{AA1041A1-4AD4-458C-8432-E6EE6B054DD6}" type="presParOf" srcId="{6B00AE17-3647-473C-9195-C286FBDB6B4C}" destId="{289981B9-E7BE-4A7E-B400-653ADD1ADC7D}" srcOrd="2" destOrd="0" presId="urn:microsoft.com/office/officeart/2005/8/layout/hierarchy1"/>
    <dgm:cxn modelId="{631FEC46-2857-4F58-A249-41F10806BAB2}" type="presParOf" srcId="{6B00AE17-3647-473C-9195-C286FBDB6B4C}" destId="{43E367A7-2C6E-4C3B-AE8C-AD5E6332DD3E}" srcOrd="3" destOrd="0" presId="urn:microsoft.com/office/officeart/2005/8/layout/hierarchy1"/>
    <dgm:cxn modelId="{C64FB736-D28B-4300-8094-BCEDD9C443B7}" type="presParOf" srcId="{43E367A7-2C6E-4C3B-AE8C-AD5E6332DD3E}" destId="{8A662B57-7B49-4540-A957-93484445A4E8}" srcOrd="0" destOrd="0" presId="urn:microsoft.com/office/officeart/2005/8/layout/hierarchy1"/>
    <dgm:cxn modelId="{057808F7-6F30-4738-8552-BAE71A67D3EF}" type="presParOf" srcId="{8A662B57-7B49-4540-A957-93484445A4E8}" destId="{5BB50A83-3352-4228-BF1D-FD16835B471B}" srcOrd="0" destOrd="0" presId="urn:microsoft.com/office/officeart/2005/8/layout/hierarchy1"/>
    <dgm:cxn modelId="{42F260E9-02C4-454F-AC08-DE76EB12F27B}" type="presParOf" srcId="{8A662B57-7B49-4540-A957-93484445A4E8}" destId="{63D2C822-9E26-427D-8779-DCD51DE6EAF1}" srcOrd="1" destOrd="0" presId="urn:microsoft.com/office/officeart/2005/8/layout/hierarchy1"/>
    <dgm:cxn modelId="{B96C5281-F6C9-4C00-B021-46C9CB0C6C44}" type="presParOf" srcId="{43E367A7-2C6E-4C3B-AE8C-AD5E6332DD3E}" destId="{14FD1CAE-8CDE-4249-AD8D-4014EC97C9BF}" srcOrd="1" destOrd="0" presId="urn:microsoft.com/office/officeart/2005/8/layout/hierarchy1"/>
    <dgm:cxn modelId="{9B096390-8A73-438F-8CAE-519E81BC9900}" type="presParOf" srcId="{6B00AE17-3647-473C-9195-C286FBDB6B4C}" destId="{D25E5A14-3968-4600-93E5-3965A68536D9}" srcOrd="4" destOrd="0" presId="urn:microsoft.com/office/officeart/2005/8/layout/hierarchy1"/>
    <dgm:cxn modelId="{A7FA7383-2C39-49C0-8F1D-5A82E0D5AA48}" type="presParOf" srcId="{6B00AE17-3647-473C-9195-C286FBDB6B4C}" destId="{EBD5FC53-1FDC-4F40-ADDC-DB42FFF66EDA}" srcOrd="5" destOrd="0" presId="urn:microsoft.com/office/officeart/2005/8/layout/hierarchy1"/>
    <dgm:cxn modelId="{A258442C-F25D-40A0-9FEA-53811872210F}" type="presParOf" srcId="{EBD5FC53-1FDC-4F40-ADDC-DB42FFF66EDA}" destId="{BD04CD23-3330-4435-BFEB-C3C6B8D3D4D2}" srcOrd="0" destOrd="0" presId="urn:microsoft.com/office/officeart/2005/8/layout/hierarchy1"/>
    <dgm:cxn modelId="{33AE6F55-76B4-49EA-8940-76C2CDE32075}" type="presParOf" srcId="{BD04CD23-3330-4435-BFEB-C3C6B8D3D4D2}" destId="{E1F8F2A3-02C5-4A23-9051-4F19F89DFBBB}" srcOrd="0" destOrd="0" presId="urn:microsoft.com/office/officeart/2005/8/layout/hierarchy1"/>
    <dgm:cxn modelId="{26B7F2F2-9F67-4F8C-AB14-850E038CBD3D}" type="presParOf" srcId="{BD04CD23-3330-4435-BFEB-C3C6B8D3D4D2}" destId="{0A2F2D2C-DBD3-4CC4-B7EC-1CA83CE27CF7}" srcOrd="1" destOrd="0" presId="urn:microsoft.com/office/officeart/2005/8/layout/hierarchy1"/>
    <dgm:cxn modelId="{ADDFF2CE-F47C-46A3-AE2D-B685BD356D96}" type="presParOf" srcId="{EBD5FC53-1FDC-4F40-ADDC-DB42FFF66EDA}" destId="{544ECEB7-5B8F-438B-A5EC-EA9462D58846}" srcOrd="1" destOrd="0" presId="urn:microsoft.com/office/officeart/2005/8/layout/hierarchy1"/>
  </dgm:cxnLst>
  <dgm:bg/>
  <dgm:whole>
    <a:ln>
      <a:noFill/>
      <a:prstDash val="dashDot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6B5E5-27C8-4DD9-9CA3-379E48DA0DB1}">
      <dsp:nvSpPr>
        <dsp:cNvPr id="0" name=""/>
        <dsp:cNvSpPr/>
      </dsp:nvSpPr>
      <dsp:spPr>
        <a:xfrm>
          <a:off x="-287829" y="0"/>
          <a:ext cx="4020775" cy="402077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479D3-8AE5-4F07-B0CD-33D6F86C0A4B}">
      <dsp:nvSpPr>
        <dsp:cNvPr id="0" name=""/>
        <dsp:cNvSpPr/>
      </dsp:nvSpPr>
      <dsp:spPr>
        <a:xfrm>
          <a:off x="656764" y="0"/>
          <a:ext cx="10659467" cy="4020775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তিনটি বাহু দ্বারা আবদ্ধ চিত্রকে ত্রিভুজ বলে।</a:t>
          </a:r>
          <a:endParaRPr lang="en-AU" sz="4800" kern="1200" dirty="0"/>
        </a:p>
      </dsp:txBody>
      <dsp:txXfrm>
        <a:off x="656764" y="0"/>
        <a:ext cx="10659467" cy="854414"/>
      </dsp:txXfrm>
    </dsp:sp>
    <dsp:sp modelId="{FC544F8C-A5A5-47D9-990F-153DF89EE643}">
      <dsp:nvSpPr>
        <dsp:cNvPr id="0" name=""/>
        <dsp:cNvSpPr/>
      </dsp:nvSpPr>
      <dsp:spPr>
        <a:xfrm>
          <a:off x="239897" y="854414"/>
          <a:ext cx="2965321" cy="296532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BB491-810A-4B6A-AFF6-76278D35226F}">
      <dsp:nvSpPr>
        <dsp:cNvPr id="0" name=""/>
        <dsp:cNvSpPr/>
      </dsp:nvSpPr>
      <dsp:spPr>
        <a:xfrm>
          <a:off x="666832" y="762964"/>
          <a:ext cx="10739239" cy="2965321"/>
        </a:xfrm>
        <a:prstGeom prst="rect">
          <a:avLst/>
        </a:prstGeom>
        <a:solidFill>
          <a:schemeClr val="accent2">
            <a:lumMod val="75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তিনটি বাহু দ্বারা আবদ্ধ ক্ষেত্রকে ত্রিভুজক্ষেত্র বলে।</a:t>
          </a:r>
        </a:p>
      </dsp:txBody>
      <dsp:txXfrm>
        <a:off x="666832" y="762964"/>
        <a:ext cx="10739239" cy="854414"/>
      </dsp:txXfrm>
    </dsp:sp>
    <dsp:sp modelId="{56FC210B-97CF-46E2-8E40-2BCBCAD04126}">
      <dsp:nvSpPr>
        <dsp:cNvPr id="0" name=""/>
        <dsp:cNvSpPr/>
      </dsp:nvSpPr>
      <dsp:spPr>
        <a:xfrm>
          <a:off x="767624" y="1708829"/>
          <a:ext cx="1909868" cy="190986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9E8E8-BC78-4662-88B8-F9184FF9BCC1}">
      <dsp:nvSpPr>
        <dsp:cNvPr id="0" name=""/>
        <dsp:cNvSpPr/>
      </dsp:nvSpPr>
      <dsp:spPr>
        <a:xfrm>
          <a:off x="716689" y="1708829"/>
          <a:ext cx="9587921" cy="1909868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ত্রিভুজের তিনটি বাহু আছে।</a:t>
          </a:r>
          <a:endParaRPr lang="en-AU" sz="4800" kern="1200" dirty="0"/>
        </a:p>
      </dsp:txBody>
      <dsp:txXfrm>
        <a:off x="716689" y="1708829"/>
        <a:ext cx="9587921" cy="854414"/>
      </dsp:txXfrm>
    </dsp:sp>
    <dsp:sp modelId="{658516F9-77DD-489C-BB3E-879FA37C514F}">
      <dsp:nvSpPr>
        <dsp:cNvPr id="0" name=""/>
        <dsp:cNvSpPr/>
      </dsp:nvSpPr>
      <dsp:spPr>
        <a:xfrm>
          <a:off x="1295350" y="2563244"/>
          <a:ext cx="854414" cy="85441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24F8F-2373-4ABA-BB3F-A916D2D8B6FF}">
      <dsp:nvSpPr>
        <dsp:cNvPr id="0" name=""/>
        <dsp:cNvSpPr/>
      </dsp:nvSpPr>
      <dsp:spPr>
        <a:xfrm>
          <a:off x="702499" y="2563244"/>
          <a:ext cx="10532140" cy="854414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ত্রিভুজের তিনটি কোণ আছে।</a:t>
          </a:r>
          <a:endParaRPr lang="en-AU" sz="4800" kern="1200" dirty="0"/>
        </a:p>
      </dsp:txBody>
      <dsp:txXfrm>
        <a:off x="702499" y="2563244"/>
        <a:ext cx="10532140" cy="854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E5A14-3968-4600-93E5-3965A68536D9}">
      <dsp:nvSpPr>
        <dsp:cNvPr id="0" name=""/>
        <dsp:cNvSpPr/>
      </dsp:nvSpPr>
      <dsp:spPr>
        <a:xfrm>
          <a:off x="9096374" y="3875774"/>
          <a:ext cx="2062757" cy="490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494"/>
              </a:lnTo>
              <a:lnTo>
                <a:pt x="2062757" y="334494"/>
              </a:lnTo>
              <a:lnTo>
                <a:pt x="2062757" y="49084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981B9-E7BE-4A7E-B400-653ADD1ADC7D}">
      <dsp:nvSpPr>
        <dsp:cNvPr id="0" name=""/>
        <dsp:cNvSpPr/>
      </dsp:nvSpPr>
      <dsp:spPr>
        <a:xfrm>
          <a:off x="9050654" y="3875774"/>
          <a:ext cx="91440" cy="490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84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3EB81-26A2-42F7-8C6E-4058A2B20F67}">
      <dsp:nvSpPr>
        <dsp:cNvPr id="0" name=""/>
        <dsp:cNvSpPr/>
      </dsp:nvSpPr>
      <dsp:spPr>
        <a:xfrm>
          <a:off x="7033616" y="3875774"/>
          <a:ext cx="2062757" cy="490842"/>
        </a:xfrm>
        <a:custGeom>
          <a:avLst/>
          <a:gdLst/>
          <a:ahLst/>
          <a:cxnLst/>
          <a:rect l="0" t="0" r="0" b="0"/>
          <a:pathLst>
            <a:path>
              <a:moveTo>
                <a:pt x="2062757" y="0"/>
              </a:moveTo>
              <a:lnTo>
                <a:pt x="2062757" y="334494"/>
              </a:lnTo>
              <a:lnTo>
                <a:pt x="0" y="334494"/>
              </a:lnTo>
              <a:lnTo>
                <a:pt x="0" y="49084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A1A9A-7505-4A87-99ED-CD538FC75472}">
      <dsp:nvSpPr>
        <dsp:cNvPr id="0" name=""/>
        <dsp:cNvSpPr/>
      </dsp:nvSpPr>
      <dsp:spPr>
        <a:xfrm>
          <a:off x="6002237" y="2313235"/>
          <a:ext cx="3094136" cy="490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494"/>
              </a:lnTo>
              <a:lnTo>
                <a:pt x="3094136" y="334494"/>
              </a:lnTo>
              <a:lnTo>
                <a:pt x="3094136" y="4908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5AB1E-11CF-4BFE-B9A4-34DEFFF3FAB3}">
      <dsp:nvSpPr>
        <dsp:cNvPr id="0" name=""/>
        <dsp:cNvSpPr/>
      </dsp:nvSpPr>
      <dsp:spPr>
        <a:xfrm>
          <a:off x="2949045" y="3875774"/>
          <a:ext cx="2021813" cy="490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494"/>
              </a:lnTo>
              <a:lnTo>
                <a:pt x="2021813" y="334494"/>
              </a:lnTo>
              <a:lnTo>
                <a:pt x="2021813" y="49084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EB116-F434-4148-B344-C94C32F6A42C}">
      <dsp:nvSpPr>
        <dsp:cNvPr id="0" name=""/>
        <dsp:cNvSpPr/>
      </dsp:nvSpPr>
      <dsp:spPr>
        <a:xfrm>
          <a:off x="2862381" y="3875774"/>
          <a:ext cx="91440" cy="490842"/>
        </a:xfrm>
        <a:custGeom>
          <a:avLst/>
          <a:gdLst/>
          <a:ahLst/>
          <a:cxnLst/>
          <a:rect l="0" t="0" r="0" b="0"/>
          <a:pathLst>
            <a:path>
              <a:moveTo>
                <a:pt x="86663" y="0"/>
              </a:moveTo>
              <a:lnTo>
                <a:pt x="86663" y="334494"/>
              </a:lnTo>
              <a:lnTo>
                <a:pt x="45720" y="334494"/>
              </a:lnTo>
              <a:lnTo>
                <a:pt x="45720" y="49084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0E7C0-81FB-4E7B-BF47-F3B326F1480F}">
      <dsp:nvSpPr>
        <dsp:cNvPr id="0" name=""/>
        <dsp:cNvSpPr/>
      </dsp:nvSpPr>
      <dsp:spPr>
        <a:xfrm>
          <a:off x="845343" y="3875774"/>
          <a:ext cx="2103701" cy="490842"/>
        </a:xfrm>
        <a:custGeom>
          <a:avLst/>
          <a:gdLst/>
          <a:ahLst/>
          <a:cxnLst/>
          <a:rect l="0" t="0" r="0" b="0"/>
          <a:pathLst>
            <a:path>
              <a:moveTo>
                <a:pt x="2103701" y="0"/>
              </a:moveTo>
              <a:lnTo>
                <a:pt x="2103701" y="334494"/>
              </a:lnTo>
              <a:lnTo>
                <a:pt x="0" y="334494"/>
              </a:lnTo>
              <a:lnTo>
                <a:pt x="0" y="49084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44306-12C1-467A-A311-9EFF71CA66BF}">
      <dsp:nvSpPr>
        <dsp:cNvPr id="0" name=""/>
        <dsp:cNvSpPr/>
      </dsp:nvSpPr>
      <dsp:spPr>
        <a:xfrm>
          <a:off x="2949045" y="2313235"/>
          <a:ext cx="3053192" cy="490842"/>
        </a:xfrm>
        <a:custGeom>
          <a:avLst/>
          <a:gdLst/>
          <a:ahLst/>
          <a:cxnLst/>
          <a:rect l="0" t="0" r="0" b="0"/>
          <a:pathLst>
            <a:path>
              <a:moveTo>
                <a:pt x="3053192" y="0"/>
              </a:moveTo>
              <a:lnTo>
                <a:pt x="3053192" y="334494"/>
              </a:lnTo>
              <a:lnTo>
                <a:pt x="0" y="334494"/>
              </a:lnTo>
              <a:lnTo>
                <a:pt x="0" y="4908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39480-4CDE-4D0A-BF5D-C4D66F48EAB2}">
      <dsp:nvSpPr>
        <dsp:cNvPr id="0" name=""/>
        <dsp:cNvSpPr/>
      </dsp:nvSpPr>
      <dsp:spPr>
        <a:xfrm>
          <a:off x="5158382" y="1241538"/>
          <a:ext cx="1687710" cy="107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8C1E8-65C5-4C30-A1C2-E2F36AD9E623}">
      <dsp:nvSpPr>
        <dsp:cNvPr id="0" name=""/>
        <dsp:cNvSpPr/>
      </dsp:nvSpPr>
      <dsp:spPr>
        <a:xfrm>
          <a:off x="5345905" y="1419686"/>
          <a:ext cx="1687710" cy="107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ত্রিভুজ</a:t>
          </a:r>
          <a:endParaRPr lang="en-US" sz="3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77294" y="1451075"/>
        <a:ext cx="1624932" cy="1008918"/>
      </dsp:txXfrm>
    </dsp:sp>
    <dsp:sp modelId="{10115777-9004-4A3D-9A57-962283339B01}">
      <dsp:nvSpPr>
        <dsp:cNvPr id="0" name=""/>
        <dsp:cNvSpPr/>
      </dsp:nvSpPr>
      <dsp:spPr>
        <a:xfrm>
          <a:off x="2105189" y="2804077"/>
          <a:ext cx="1687710" cy="107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3260A-B867-43AE-BF09-41FE48BDACED}">
      <dsp:nvSpPr>
        <dsp:cNvPr id="0" name=""/>
        <dsp:cNvSpPr/>
      </dsp:nvSpPr>
      <dsp:spPr>
        <a:xfrm>
          <a:off x="2292713" y="2982224"/>
          <a:ext cx="1687710" cy="107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বাহুভেদে</a:t>
          </a:r>
          <a:endParaRPr lang="en-US" sz="3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4102" y="3013613"/>
        <a:ext cx="1624932" cy="1008918"/>
      </dsp:txXfrm>
    </dsp:sp>
    <dsp:sp modelId="{904BB30E-ED6A-463B-8BD4-C888CDF23C38}">
      <dsp:nvSpPr>
        <dsp:cNvPr id="0" name=""/>
        <dsp:cNvSpPr/>
      </dsp:nvSpPr>
      <dsp:spPr>
        <a:xfrm>
          <a:off x="1488" y="4366616"/>
          <a:ext cx="1687710" cy="107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CDF2D-EF33-47BC-85B3-206F767D7E50}">
      <dsp:nvSpPr>
        <dsp:cNvPr id="0" name=""/>
        <dsp:cNvSpPr/>
      </dsp:nvSpPr>
      <dsp:spPr>
        <a:xfrm>
          <a:off x="189011" y="4544763"/>
          <a:ext cx="1687710" cy="107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সমবাহু</a:t>
          </a:r>
          <a:endParaRPr lang="en-US" sz="3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0400" y="4576152"/>
        <a:ext cx="1624932" cy="1008918"/>
      </dsp:txXfrm>
    </dsp:sp>
    <dsp:sp modelId="{59EAD5F5-BA29-47C8-908E-D57D02D8EB86}">
      <dsp:nvSpPr>
        <dsp:cNvPr id="0" name=""/>
        <dsp:cNvSpPr/>
      </dsp:nvSpPr>
      <dsp:spPr>
        <a:xfrm>
          <a:off x="2064245" y="4366616"/>
          <a:ext cx="1687710" cy="107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E682A-94AB-46D5-85F3-B6FF2950B733}">
      <dsp:nvSpPr>
        <dsp:cNvPr id="0" name=""/>
        <dsp:cNvSpPr/>
      </dsp:nvSpPr>
      <dsp:spPr>
        <a:xfrm>
          <a:off x="2251769" y="4544763"/>
          <a:ext cx="1687710" cy="107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সমদ্বিবাহু</a:t>
          </a:r>
          <a:endParaRPr lang="en-US" sz="3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83158" y="4576152"/>
        <a:ext cx="1624932" cy="1008918"/>
      </dsp:txXfrm>
    </dsp:sp>
    <dsp:sp modelId="{D367EDED-BE67-4B63-A5AE-6AEFF60E5389}">
      <dsp:nvSpPr>
        <dsp:cNvPr id="0" name=""/>
        <dsp:cNvSpPr/>
      </dsp:nvSpPr>
      <dsp:spPr>
        <a:xfrm>
          <a:off x="4127003" y="4366616"/>
          <a:ext cx="1687710" cy="107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C0FF6-BD25-4DDB-B62D-15050074A729}">
      <dsp:nvSpPr>
        <dsp:cNvPr id="0" name=""/>
        <dsp:cNvSpPr/>
      </dsp:nvSpPr>
      <dsp:spPr>
        <a:xfrm>
          <a:off x="4314526" y="4544763"/>
          <a:ext cx="1687710" cy="107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বিষমবাহু</a:t>
          </a:r>
          <a:endParaRPr lang="en-US" sz="3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45915" y="4576152"/>
        <a:ext cx="1624932" cy="1008918"/>
      </dsp:txXfrm>
    </dsp:sp>
    <dsp:sp modelId="{BF9F4636-EF43-4DC3-8247-E0E06E0D3453}">
      <dsp:nvSpPr>
        <dsp:cNvPr id="0" name=""/>
        <dsp:cNvSpPr/>
      </dsp:nvSpPr>
      <dsp:spPr>
        <a:xfrm>
          <a:off x="8252518" y="2804077"/>
          <a:ext cx="1687710" cy="107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2EC05-FD63-4802-9FBF-23959C7C2B07}">
      <dsp:nvSpPr>
        <dsp:cNvPr id="0" name=""/>
        <dsp:cNvSpPr/>
      </dsp:nvSpPr>
      <dsp:spPr>
        <a:xfrm>
          <a:off x="8440042" y="2982224"/>
          <a:ext cx="1687710" cy="107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কোণভেদে</a:t>
          </a:r>
          <a:endParaRPr lang="en-US" sz="3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71431" y="3013613"/>
        <a:ext cx="1624932" cy="1008918"/>
      </dsp:txXfrm>
    </dsp:sp>
    <dsp:sp modelId="{836C0189-EC24-4F3C-A726-D686EC3FA73A}">
      <dsp:nvSpPr>
        <dsp:cNvPr id="0" name=""/>
        <dsp:cNvSpPr/>
      </dsp:nvSpPr>
      <dsp:spPr>
        <a:xfrm>
          <a:off x="6189761" y="4366616"/>
          <a:ext cx="1687710" cy="107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F8745-F938-4E09-97DC-4E0FFDDD6C80}">
      <dsp:nvSpPr>
        <dsp:cNvPr id="0" name=""/>
        <dsp:cNvSpPr/>
      </dsp:nvSpPr>
      <dsp:spPr>
        <a:xfrm>
          <a:off x="6377284" y="4544763"/>
          <a:ext cx="1687710" cy="107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সমকোণী</a:t>
          </a:r>
          <a:endParaRPr lang="en-US" sz="3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08673" y="4576152"/>
        <a:ext cx="1624932" cy="1008918"/>
      </dsp:txXfrm>
    </dsp:sp>
    <dsp:sp modelId="{5BB50A83-3352-4228-BF1D-FD16835B471B}">
      <dsp:nvSpPr>
        <dsp:cNvPr id="0" name=""/>
        <dsp:cNvSpPr/>
      </dsp:nvSpPr>
      <dsp:spPr>
        <a:xfrm>
          <a:off x="8252518" y="4366616"/>
          <a:ext cx="1687710" cy="107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2C822-9E26-427D-8779-DCD51DE6EAF1}">
      <dsp:nvSpPr>
        <dsp:cNvPr id="0" name=""/>
        <dsp:cNvSpPr/>
      </dsp:nvSpPr>
      <dsp:spPr>
        <a:xfrm>
          <a:off x="8440042" y="4544763"/>
          <a:ext cx="1687710" cy="107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সুক্ষকোণী</a:t>
          </a:r>
          <a:endParaRPr lang="en-US" sz="3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71431" y="4576152"/>
        <a:ext cx="1624932" cy="1008918"/>
      </dsp:txXfrm>
    </dsp:sp>
    <dsp:sp modelId="{E1F8F2A3-02C5-4A23-9051-4F19F89DFBBB}">
      <dsp:nvSpPr>
        <dsp:cNvPr id="0" name=""/>
        <dsp:cNvSpPr/>
      </dsp:nvSpPr>
      <dsp:spPr>
        <a:xfrm>
          <a:off x="10315276" y="4366616"/>
          <a:ext cx="1687710" cy="1071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F2D2C-DBD3-4CC4-B7EC-1CA83CE27CF7}">
      <dsp:nvSpPr>
        <dsp:cNvPr id="0" name=""/>
        <dsp:cNvSpPr/>
      </dsp:nvSpPr>
      <dsp:spPr>
        <a:xfrm>
          <a:off x="10502799" y="4544763"/>
          <a:ext cx="1687710" cy="1071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স্থুলকোণী</a:t>
          </a:r>
          <a:endParaRPr lang="en-US" sz="3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534188" y="4576152"/>
        <a:ext cx="1624932" cy="1008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CB459-1B93-43D4-B29F-25C96BC1F16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C3E8E-37F0-4A65-966E-60C9333AF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2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3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2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2707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57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033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55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73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7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6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5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6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6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1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9EBA-3069-42C5-88E4-CC702F9B86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5C67DA-997A-45F1-A474-615CBD4F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767"/>
            <a:ext cx="12178012" cy="68977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48740" y="1645920"/>
            <a:ext cx="91668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2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1359566" y="3284622"/>
            <a:ext cx="2382253" cy="12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137721" y="3507205"/>
            <a:ext cx="2382253" cy="12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8220" y="4755881"/>
            <a:ext cx="5718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না, দুইটি 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বাহু সমান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একটি অসমান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93406" y="5104439"/>
            <a:ext cx="2725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AU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8490" y="3939092"/>
            <a:ext cx="5308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বাহু তিনটি কি সমান?</a:t>
            </a:r>
            <a:endParaRPr lang="en-AU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6344" y="4283234"/>
            <a:ext cx="4944979" cy="646331"/>
          </a:xfrm>
          <a:prstGeom prst="rect">
            <a:avLst/>
          </a:prstGeom>
          <a:noFill/>
          <a:ln w="3175"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 কোন প্রকার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ত্রিভুজ?</a:t>
            </a:r>
            <a:endParaRPr lang="en-AU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2361" y="1834818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2361" y="2639671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2361" y="3417671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2695" y="2027627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19629" y="1933031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31828" y="3677472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401678" y="1681243"/>
            <a:ext cx="3375274" cy="56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01678" y="2484748"/>
            <a:ext cx="3375274" cy="56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137721" y="961697"/>
            <a:ext cx="1212199" cy="2530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8349920" y="961697"/>
            <a:ext cx="1170054" cy="2530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120425" y="583421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28428" y="3533619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76195" y="3614321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 animBg="1"/>
      <p:bldP spid="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 flipV="1">
            <a:off x="7178665" y="3493557"/>
            <a:ext cx="2382253" cy="12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37721" y="5101367"/>
            <a:ext cx="2866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AU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6344" y="4283234"/>
            <a:ext cx="4944979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 কোন প্রকার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ত্রিভুজ?</a:t>
            </a:r>
            <a:endParaRPr lang="en-AU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31828" y="3677472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32892" y="3588211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07965" y="3436903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395916" y="3258830"/>
            <a:ext cx="2382253" cy="12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8062" y="4677955"/>
            <a:ext cx="425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না, বাহু তিনটিই অসমান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1712" y="3913300"/>
            <a:ext cx="4429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বাহু তিনটি কি সমান?</a:t>
            </a:r>
            <a:endParaRPr lang="en-AU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8711" y="1809026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78711" y="2613879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78711" y="3391879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49685" y="2001835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70383" y="1765345"/>
            <a:ext cx="83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সেমিঃ</a:t>
            </a:r>
            <a:endParaRPr lang="en-AU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438028" y="1655451"/>
            <a:ext cx="3375274" cy="56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438028" y="2464624"/>
            <a:ext cx="2713122" cy="320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178665" y="927629"/>
            <a:ext cx="2861944" cy="25643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9556324" y="927627"/>
            <a:ext cx="484285" cy="2565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876401" y="530336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4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8457062" y="1148689"/>
            <a:ext cx="2906973" cy="2019869"/>
          </a:xfrm>
          <a:custGeom>
            <a:avLst/>
            <a:gdLst>
              <a:gd name="connsiteX0" fmla="*/ 0 w 2906973"/>
              <a:gd name="connsiteY0" fmla="*/ 2320119 h 2320119"/>
              <a:gd name="connsiteX1" fmla="*/ 2163166 w 2906973"/>
              <a:gd name="connsiteY1" fmla="*/ 0 h 2320119"/>
              <a:gd name="connsiteX2" fmla="*/ 2906973 w 2906973"/>
              <a:gd name="connsiteY2" fmla="*/ 2320119 h 2320119"/>
              <a:gd name="connsiteX3" fmla="*/ 0 w 2906973"/>
              <a:gd name="connsiteY3" fmla="*/ 2320119 h 2320119"/>
              <a:gd name="connsiteX0" fmla="*/ 0 w 2906973"/>
              <a:gd name="connsiteY0" fmla="*/ 2019869 h 2019869"/>
              <a:gd name="connsiteX1" fmla="*/ 2149518 w 2906973"/>
              <a:gd name="connsiteY1" fmla="*/ 0 h 2019869"/>
              <a:gd name="connsiteX2" fmla="*/ 2906973 w 2906973"/>
              <a:gd name="connsiteY2" fmla="*/ 2019869 h 2019869"/>
              <a:gd name="connsiteX3" fmla="*/ 0 w 2906973"/>
              <a:gd name="connsiteY3" fmla="*/ 2019869 h 201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6973" h="2019869">
                <a:moveTo>
                  <a:pt x="0" y="2019869"/>
                </a:moveTo>
                <a:lnTo>
                  <a:pt x="2149518" y="0"/>
                </a:lnTo>
                <a:lnTo>
                  <a:pt x="2906973" y="2019869"/>
                </a:lnTo>
                <a:lnTo>
                  <a:pt x="0" y="2019869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104" y="3725839"/>
            <a:ext cx="2115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5224" y="3728111"/>
            <a:ext cx="254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07373" y="3757680"/>
            <a:ext cx="254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301" y="2977486"/>
            <a:ext cx="368489" cy="36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23900" y="2993406"/>
            <a:ext cx="368489" cy="36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81760" y="2993406"/>
            <a:ext cx="368489" cy="36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7473" y="3004782"/>
            <a:ext cx="368489" cy="36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9741" y="468069"/>
            <a:ext cx="368489" cy="36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67607" y="3007056"/>
            <a:ext cx="368489" cy="36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373981" y="3007060"/>
            <a:ext cx="334990" cy="36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45803" y="1098639"/>
            <a:ext cx="368489" cy="36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404161" y="702856"/>
            <a:ext cx="368489" cy="366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0500" y="875735"/>
            <a:ext cx="2906973" cy="2445217"/>
            <a:chOff x="600500" y="875735"/>
            <a:chExt cx="2906973" cy="2445217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2540766" y="1790135"/>
              <a:ext cx="341194" cy="20471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600500" y="875735"/>
              <a:ext cx="2906973" cy="2445217"/>
              <a:chOff x="600500" y="875735"/>
              <a:chExt cx="2906973" cy="2445217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600500" y="875735"/>
                <a:ext cx="2906973" cy="2320119"/>
              </a:xfrm>
              <a:prstGeom prst="triangl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175979" y="1787857"/>
                <a:ext cx="1653661" cy="1533095"/>
                <a:chOff x="1175979" y="1787857"/>
                <a:chExt cx="1653661" cy="1533095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1228299" y="1787857"/>
                  <a:ext cx="341194" cy="20471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175979" y="1844721"/>
                  <a:ext cx="341194" cy="20471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488446" y="1860647"/>
                  <a:ext cx="341194" cy="20471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790135" y="3073020"/>
                  <a:ext cx="341194" cy="20471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1710519" y="3116236"/>
                  <a:ext cx="341194" cy="20471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9" name="Group 38"/>
          <p:cNvGrpSpPr/>
          <p:nvPr/>
        </p:nvGrpSpPr>
        <p:grpSpPr>
          <a:xfrm>
            <a:off x="4528781" y="1514906"/>
            <a:ext cx="2906973" cy="1680948"/>
            <a:chOff x="4528781" y="1514906"/>
            <a:chExt cx="2906973" cy="1680948"/>
          </a:xfrm>
        </p:grpSpPr>
        <p:sp>
          <p:nvSpPr>
            <p:cNvPr id="4" name="Isosceles Triangle 3"/>
            <p:cNvSpPr/>
            <p:nvPr/>
          </p:nvSpPr>
          <p:spPr>
            <a:xfrm>
              <a:off x="4528781" y="1514906"/>
              <a:ext cx="2906973" cy="1680948"/>
            </a:xfrm>
            <a:prstGeom prst="triangle">
              <a:avLst>
                <a:gd name="adj" fmla="val 51408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243008" y="2158623"/>
              <a:ext cx="227466" cy="18879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204336" y="2215487"/>
              <a:ext cx="227466" cy="18879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489510" y="2104029"/>
              <a:ext cx="252486" cy="219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546374" y="2174541"/>
              <a:ext cx="252486" cy="2195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48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7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3" y="2160589"/>
            <a:ext cx="906716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গুলির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2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87" y="5361261"/>
            <a:ext cx="215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4974" y="5330783"/>
            <a:ext cx="241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সুক্ষকোণী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3073" y="5316049"/>
            <a:ext cx="2313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স্থুলকোণী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9618" y="856379"/>
            <a:ext cx="40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43590" y="1145259"/>
            <a:ext cx="40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1837" y="683510"/>
            <a:ext cx="40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580" y="3315254"/>
            <a:ext cx="40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7122" y="3467654"/>
            <a:ext cx="40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49835" y="3169677"/>
            <a:ext cx="40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4484" y="3467654"/>
            <a:ext cx="40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08137" y="3497222"/>
            <a:ext cx="40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04504" y="3431258"/>
            <a:ext cx="409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56042" y="1296537"/>
            <a:ext cx="2552131" cy="2115403"/>
            <a:chOff x="756042" y="1296537"/>
            <a:chExt cx="2552131" cy="2115403"/>
          </a:xfrm>
        </p:grpSpPr>
        <p:sp>
          <p:nvSpPr>
            <p:cNvPr id="3" name="Isosceles Triangle 2"/>
            <p:cNvSpPr/>
            <p:nvPr/>
          </p:nvSpPr>
          <p:spPr>
            <a:xfrm>
              <a:off x="756042" y="1296537"/>
              <a:ext cx="2552131" cy="2115403"/>
            </a:xfrm>
            <a:custGeom>
              <a:avLst/>
              <a:gdLst>
                <a:gd name="connsiteX0" fmla="*/ 0 w 2552131"/>
                <a:gd name="connsiteY0" fmla="*/ 2552131 h 2552131"/>
                <a:gd name="connsiteX1" fmla="*/ 1276066 w 2552131"/>
                <a:gd name="connsiteY1" fmla="*/ 0 h 2552131"/>
                <a:gd name="connsiteX2" fmla="*/ 2552131 w 2552131"/>
                <a:gd name="connsiteY2" fmla="*/ 2552131 h 2552131"/>
                <a:gd name="connsiteX3" fmla="*/ 0 w 2552131"/>
                <a:gd name="connsiteY3" fmla="*/ 2552131 h 2552131"/>
                <a:gd name="connsiteX0" fmla="*/ 0 w 2552131"/>
                <a:gd name="connsiteY0" fmla="*/ 2784143 h 2784143"/>
                <a:gd name="connsiteX1" fmla="*/ 1289713 w 2552131"/>
                <a:gd name="connsiteY1" fmla="*/ 0 h 2784143"/>
                <a:gd name="connsiteX2" fmla="*/ 2552131 w 2552131"/>
                <a:gd name="connsiteY2" fmla="*/ 2784143 h 2784143"/>
                <a:gd name="connsiteX3" fmla="*/ 0 w 2552131"/>
                <a:gd name="connsiteY3" fmla="*/ 2784143 h 2784143"/>
                <a:gd name="connsiteX0" fmla="*/ 0 w 2552131"/>
                <a:gd name="connsiteY0" fmla="*/ 2115403 h 2115403"/>
                <a:gd name="connsiteX1" fmla="*/ 1276065 w 2552131"/>
                <a:gd name="connsiteY1" fmla="*/ 0 h 2115403"/>
                <a:gd name="connsiteX2" fmla="*/ 2552131 w 2552131"/>
                <a:gd name="connsiteY2" fmla="*/ 2115403 h 2115403"/>
                <a:gd name="connsiteX3" fmla="*/ 0 w 2552131"/>
                <a:gd name="connsiteY3" fmla="*/ 2115403 h 211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52131" h="2115403">
                  <a:moveTo>
                    <a:pt x="0" y="2115403"/>
                  </a:moveTo>
                  <a:lnTo>
                    <a:pt x="1276065" y="0"/>
                  </a:lnTo>
                  <a:lnTo>
                    <a:pt x="2552131" y="2115403"/>
                  </a:lnTo>
                  <a:lnTo>
                    <a:pt x="0" y="2115403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>
              <a:off x="1801505" y="1487603"/>
              <a:ext cx="409433" cy="368489"/>
            </a:xfrm>
            <a:prstGeom prst="arc">
              <a:avLst>
                <a:gd name="adj1" fmla="val 287846"/>
                <a:gd name="adj2" fmla="val 1007429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4755495">
              <a:off x="887807" y="3013627"/>
              <a:ext cx="409433" cy="368489"/>
            </a:xfrm>
            <a:prstGeom prst="arc">
              <a:avLst>
                <a:gd name="adj1" fmla="val 287846"/>
                <a:gd name="adj2" fmla="val 1007429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6585704">
              <a:off x="2759131" y="3018437"/>
              <a:ext cx="409433" cy="368489"/>
            </a:xfrm>
            <a:prstGeom prst="arc">
              <a:avLst>
                <a:gd name="adj1" fmla="val 287846"/>
                <a:gd name="adj2" fmla="val 1007429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93628" y="1146413"/>
            <a:ext cx="2719796" cy="2265527"/>
            <a:chOff x="4393628" y="1146413"/>
            <a:chExt cx="2719796" cy="2265527"/>
          </a:xfrm>
        </p:grpSpPr>
        <p:sp>
          <p:nvSpPr>
            <p:cNvPr id="2" name="Isosceles Triangle 1"/>
            <p:cNvSpPr/>
            <p:nvPr/>
          </p:nvSpPr>
          <p:spPr>
            <a:xfrm>
              <a:off x="4393628" y="1146413"/>
              <a:ext cx="2719796" cy="2265527"/>
            </a:xfrm>
            <a:custGeom>
              <a:avLst/>
              <a:gdLst>
                <a:gd name="connsiteX0" fmla="*/ 0 w 2552131"/>
                <a:gd name="connsiteY0" fmla="*/ 2552131 h 2552131"/>
                <a:gd name="connsiteX1" fmla="*/ 1276066 w 2552131"/>
                <a:gd name="connsiteY1" fmla="*/ 0 h 2552131"/>
                <a:gd name="connsiteX2" fmla="*/ 2552131 w 2552131"/>
                <a:gd name="connsiteY2" fmla="*/ 2552131 h 2552131"/>
                <a:gd name="connsiteX3" fmla="*/ 0 w 2552131"/>
                <a:gd name="connsiteY3" fmla="*/ 2552131 h 2552131"/>
                <a:gd name="connsiteX0" fmla="*/ 0 w 2552131"/>
                <a:gd name="connsiteY0" fmla="*/ 2975211 h 2975211"/>
                <a:gd name="connsiteX1" fmla="*/ 6824 w 2552131"/>
                <a:gd name="connsiteY1" fmla="*/ 0 h 2975211"/>
                <a:gd name="connsiteX2" fmla="*/ 2552131 w 2552131"/>
                <a:gd name="connsiteY2" fmla="*/ 2975211 h 2975211"/>
                <a:gd name="connsiteX3" fmla="*/ 0 w 2552131"/>
                <a:gd name="connsiteY3" fmla="*/ 2975211 h 2975211"/>
                <a:gd name="connsiteX0" fmla="*/ 7126 w 2559257"/>
                <a:gd name="connsiteY0" fmla="*/ 2265527 h 2265527"/>
                <a:gd name="connsiteX1" fmla="*/ 302 w 2559257"/>
                <a:gd name="connsiteY1" fmla="*/ 0 h 2265527"/>
                <a:gd name="connsiteX2" fmla="*/ 2559257 w 2559257"/>
                <a:gd name="connsiteY2" fmla="*/ 2265527 h 2265527"/>
                <a:gd name="connsiteX3" fmla="*/ 7126 w 2559257"/>
                <a:gd name="connsiteY3" fmla="*/ 2265527 h 226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59257" h="2265527">
                  <a:moveTo>
                    <a:pt x="7126" y="2265527"/>
                  </a:moveTo>
                  <a:cubicBezTo>
                    <a:pt x="9401" y="1273790"/>
                    <a:pt x="-1973" y="991737"/>
                    <a:pt x="302" y="0"/>
                  </a:cubicBezTo>
                  <a:lnTo>
                    <a:pt x="2559257" y="2265527"/>
                  </a:lnTo>
                  <a:lnTo>
                    <a:pt x="7126" y="2265527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417421" y="3128733"/>
              <a:ext cx="4592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876704" y="3128733"/>
              <a:ext cx="0" cy="2832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416401" y="1563757"/>
            <a:ext cx="3036627" cy="1874331"/>
            <a:chOff x="8416401" y="1563757"/>
            <a:chExt cx="3036627" cy="1874331"/>
          </a:xfrm>
        </p:grpSpPr>
        <p:sp>
          <p:nvSpPr>
            <p:cNvPr id="4" name="Isosceles Triangle 3"/>
            <p:cNvSpPr/>
            <p:nvPr/>
          </p:nvSpPr>
          <p:spPr>
            <a:xfrm>
              <a:off x="8416401" y="1563757"/>
              <a:ext cx="3036627" cy="1787856"/>
            </a:xfrm>
            <a:custGeom>
              <a:avLst/>
              <a:gdLst>
                <a:gd name="connsiteX0" fmla="*/ 0 w 2552131"/>
                <a:gd name="connsiteY0" fmla="*/ 2552131 h 2552131"/>
                <a:gd name="connsiteX1" fmla="*/ 1276066 w 2552131"/>
                <a:gd name="connsiteY1" fmla="*/ 0 h 2552131"/>
                <a:gd name="connsiteX2" fmla="*/ 2552131 w 2552131"/>
                <a:gd name="connsiteY2" fmla="*/ 2552131 h 2552131"/>
                <a:gd name="connsiteX3" fmla="*/ 0 w 2552131"/>
                <a:gd name="connsiteY3" fmla="*/ 2552131 h 2552131"/>
                <a:gd name="connsiteX0" fmla="*/ 0 w 3214048"/>
                <a:gd name="connsiteY0" fmla="*/ 2333767 h 2333767"/>
                <a:gd name="connsiteX1" fmla="*/ 3214048 w 3214048"/>
                <a:gd name="connsiteY1" fmla="*/ 0 h 2333767"/>
                <a:gd name="connsiteX2" fmla="*/ 2552131 w 3214048"/>
                <a:gd name="connsiteY2" fmla="*/ 2333767 h 2333767"/>
                <a:gd name="connsiteX3" fmla="*/ 0 w 3214048"/>
                <a:gd name="connsiteY3" fmla="*/ 2333767 h 2333767"/>
                <a:gd name="connsiteX0" fmla="*/ 0 w 3036627"/>
                <a:gd name="connsiteY0" fmla="*/ 1787856 h 1787856"/>
                <a:gd name="connsiteX1" fmla="*/ 3036627 w 3036627"/>
                <a:gd name="connsiteY1" fmla="*/ 0 h 1787856"/>
                <a:gd name="connsiteX2" fmla="*/ 2552131 w 3036627"/>
                <a:gd name="connsiteY2" fmla="*/ 1787856 h 1787856"/>
                <a:gd name="connsiteX3" fmla="*/ 0 w 3036627"/>
                <a:gd name="connsiteY3" fmla="*/ 1787856 h 1787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36627" h="1787856">
                  <a:moveTo>
                    <a:pt x="0" y="1787856"/>
                  </a:moveTo>
                  <a:lnTo>
                    <a:pt x="3036627" y="0"/>
                  </a:lnTo>
                  <a:lnTo>
                    <a:pt x="2552131" y="1787856"/>
                  </a:lnTo>
                  <a:lnTo>
                    <a:pt x="0" y="1787856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 rot="12976843">
              <a:off x="10604316" y="3058637"/>
              <a:ext cx="514871" cy="379451"/>
            </a:xfrm>
            <a:prstGeom prst="arc">
              <a:avLst>
                <a:gd name="adj1" fmla="val 18369600"/>
                <a:gd name="adj2" fmla="val 5670285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952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0.33776 -0.2291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88" y="-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59259E-6 L -0.29505 -0.216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3" y="-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-0.00859 -0.2259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11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03400037"/>
              </p:ext>
            </p:extLst>
          </p:nvPr>
        </p:nvGraphicFramePr>
        <p:xfrm>
          <a:off x="1" y="0"/>
          <a:ext cx="12191999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235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5720" y="405513"/>
            <a:ext cx="68102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9182" y="3029803"/>
            <a:ext cx="113822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ত্রিভুজগুলি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সংগা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9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1"/>
          <p:cNvSpPr/>
          <p:nvPr/>
        </p:nvSpPr>
        <p:spPr>
          <a:xfrm>
            <a:off x="1340415" y="1596788"/>
            <a:ext cx="1361835" cy="1815152"/>
          </a:xfrm>
          <a:custGeom>
            <a:avLst/>
            <a:gdLst>
              <a:gd name="connsiteX0" fmla="*/ 0 w 2552131"/>
              <a:gd name="connsiteY0" fmla="*/ 2552131 h 2552131"/>
              <a:gd name="connsiteX1" fmla="*/ 1276066 w 2552131"/>
              <a:gd name="connsiteY1" fmla="*/ 0 h 2552131"/>
              <a:gd name="connsiteX2" fmla="*/ 2552131 w 2552131"/>
              <a:gd name="connsiteY2" fmla="*/ 2552131 h 2552131"/>
              <a:gd name="connsiteX3" fmla="*/ 0 w 2552131"/>
              <a:gd name="connsiteY3" fmla="*/ 2552131 h 2552131"/>
              <a:gd name="connsiteX0" fmla="*/ 0 w 2552131"/>
              <a:gd name="connsiteY0" fmla="*/ 2975211 h 2975211"/>
              <a:gd name="connsiteX1" fmla="*/ 6824 w 2552131"/>
              <a:gd name="connsiteY1" fmla="*/ 0 h 2975211"/>
              <a:gd name="connsiteX2" fmla="*/ 2552131 w 2552131"/>
              <a:gd name="connsiteY2" fmla="*/ 2975211 h 2975211"/>
              <a:gd name="connsiteX3" fmla="*/ 0 w 2552131"/>
              <a:gd name="connsiteY3" fmla="*/ 2975211 h 297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2131" h="2975211">
                <a:moveTo>
                  <a:pt x="0" y="2975211"/>
                </a:moveTo>
                <a:cubicBezTo>
                  <a:pt x="2275" y="1983474"/>
                  <a:pt x="4549" y="991737"/>
                  <a:pt x="6824" y="0"/>
                </a:cubicBezTo>
                <a:lnTo>
                  <a:pt x="2552131" y="2975211"/>
                </a:lnTo>
                <a:lnTo>
                  <a:pt x="0" y="2975211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2"/>
          <p:cNvSpPr/>
          <p:nvPr/>
        </p:nvSpPr>
        <p:spPr>
          <a:xfrm>
            <a:off x="756043" y="4401970"/>
            <a:ext cx="1361835" cy="1698583"/>
          </a:xfrm>
          <a:custGeom>
            <a:avLst/>
            <a:gdLst>
              <a:gd name="connsiteX0" fmla="*/ 0 w 2552131"/>
              <a:gd name="connsiteY0" fmla="*/ 2552131 h 2552131"/>
              <a:gd name="connsiteX1" fmla="*/ 1276066 w 2552131"/>
              <a:gd name="connsiteY1" fmla="*/ 0 h 2552131"/>
              <a:gd name="connsiteX2" fmla="*/ 2552131 w 2552131"/>
              <a:gd name="connsiteY2" fmla="*/ 2552131 h 2552131"/>
              <a:gd name="connsiteX3" fmla="*/ 0 w 2552131"/>
              <a:gd name="connsiteY3" fmla="*/ 2552131 h 2552131"/>
              <a:gd name="connsiteX0" fmla="*/ 0 w 2552131"/>
              <a:gd name="connsiteY0" fmla="*/ 2784143 h 2784143"/>
              <a:gd name="connsiteX1" fmla="*/ 1289713 w 2552131"/>
              <a:gd name="connsiteY1" fmla="*/ 0 h 2784143"/>
              <a:gd name="connsiteX2" fmla="*/ 2552131 w 2552131"/>
              <a:gd name="connsiteY2" fmla="*/ 2784143 h 2784143"/>
              <a:gd name="connsiteX3" fmla="*/ 0 w 2552131"/>
              <a:gd name="connsiteY3" fmla="*/ 2784143 h 278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2131" h="2784143">
                <a:moveTo>
                  <a:pt x="0" y="2784143"/>
                </a:moveTo>
                <a:lnTo>
                  <a:pt x="1289713" y="0"/>
                </a:lnTo>
                <a:lnTo>
                  <a:pt x="2552131" y="2784143"/>
                </a:lnTo>
                <a:lnTo>
                  <a:pt x="0" y="2784143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3"/>
          <p:cNvSpPr/>
          <p:nvPr/>
        </p:nvSpPr>
        <p:spPr>
          <a:xfrm>
            <a:off x="6382878" y="1927800"/>
            <a:ext cx="1715039" cy="1423812"/>
          </a:xfrm>
          <a:custGeom>
            <a:avLst/>
            <a:gdLst>
              <a:gd name="connsiteX0" fmla="*/ 0 w 2552131"/>
              <a:gd name="connsiteY0" fmla="*/ 2552131 h 2552131"/>
              <a:gd name="connsiteX1" fmla="*/ 1276066 w 2552131"/>
              <a:gd name="connsiteY1" fmla="*/ 0 h 2552131"/>
              <a:gd name="connsiteX2" fmla="*/ 2552131 w 2552131"/>
              <a:gd name="connsiteY2" fmla="*/ 2552131 h 2552131"/>
              <a:gd name="connsiteX3" fmla="*/ 0 w 2552131"/>
              <a:gd name="connsiteY3" fmla="*/ 2552131 h 2552131"/>
              <a:gd name="connsiteX0" fmla="*/ 0 w 3214048"/>
              <a:gd name="connsiteY0" fmla="*/ 2333767 h 2333767"/>
              <a:gd name="connsiteX1" fmla="*/ 3214048 w 3214048"/>
              <a:gd name="connsiteY1" fmla="*/ 0 h 2333767"/>
              <a:gd name="connsiteX2" fmla="*/ 2552131 w 3214048"/>
              <a:gd name="connsiteY2" fmla="*/ 2333767 h 2333767"/>
              <a:gd name="connsiteX3" fmla="*/ 0 w 3214048"/>
              <a:gd name="connsiteY3" fmla="*/ 2333767 h 233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048" h="2333767">
                <a:moveTo>
                  <a:pt x="0" y="2333767"/>
                </a:moveTo>
                <a:lnTo>
                  <a:pt x="3214048" y="0"/>
                </a:lnTo>
                <a:lnTo>
                  <a:pt x="2552131" y="2333767"/>
                </a:lnTo>
                <a:lnTo>
                  <a:pt x="0" y="2333767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302762" y="4640242"/>
            <a:ext cx="1869745" cy="1491071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6177874" y="4544715"/>
            <a:ext cx="1869745" cy="1491071"/>
          </a:xfrm>
          <a:prstGeom prst="triangle">
            <a:avLst>
              <a:gd name="adj" fmla="val 71596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505196" y="1325180"/>
            <a:ext cx="1869745" cy="2035638"/>
          </a:xfrm>
          <a:custGeom>
            <a:avLst/>
            <a:gdLst>
              <a:gd name="connsiteX0" fmla="*/ 0 w 1869745"/>
              <a:gd name="connsiteY0" fmla="*/ 1080295 h 1080295"/>
              <a:gd name="connsiteX1" fmla="*/ 961199 w 1869745"/>
              <a:gd name="connsiteY1" fmla="*/ 0 h 1080295"/>
              <a:gd name="connsiteX2" fmla="*/ 1869745 w 1869745"/>
              <a:gd name="connsiteY2" fmla="*/ 1080295 h 1080295"/>
              <a:gd name="connsiteX3" fmla="*/ 0 w 1869745"/>
              <a:gd name="connsiteY3" fmla="*/ 1080295 h 1080295"/>
              <a:gd name="connsiteX0" fmla="*/ 0 w 1869745"/>
              <a:gd name="connsiteY0" fmla="*/ 2035638 h 2035638"/>
              <a:gd name="connsiteX1" fmla="*/ 961199 w 1869745"/>
              <a:gd name="connsiteY1" fmla="*/ 0 h 2035638"/>
              <a:gd name="connsiteX2" fmla="*/ 1869745 w 1869745"/>
              <a:gd name="connsiteY2" fmla="*/ 2035638 h 2035638"/>
              <a:gd name="connsiteX3" fmla="*/ 0 w 1869745"/>
              <a:gd name="connsiteY3" fmla="*/ 2035638 h 203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9745" h="2035638">
                <a:moveTo>
                  <a:pt x="0" y="2035638"/>
                </a:moveTo>
                <a:lnTo>
                  <a:pt x="961199" y="0"/>
                </a:lnTo>
                <a:lnTo>
                  <a:pt x="1869745" y="2035638"/>
                </a:lnTo>
                <a:lnTo>
                  <a:pt x="0" y="2035638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241946" y="5251261"/>
            <a:ext cx="436729" cy="494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085480" y="5239885"/>
            <a:ext cx="436729" cy="494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265170" y="2690021"/>
            <a:ext cx="436729" cy="494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237636" y="2378397"/>
            <a:ext cx="436729" cy="494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966960" y="5328589"/>
            <a:ext cx="436729" cy="494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444387" y="2396599"/>
            <a:ext cx="436729" cy="49444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280478" y="1501254"/>
            <a:ext cx="1720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4677" y="1969235"/>
            <a:ext cx="196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0478" y="2420454"/>
            <a:ext cx="197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38274" y="2857182"/>
            <a:ext cx="207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0478" y="3364250"/>
            <a:ext cx="1972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সুক্ষকোণী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38274" y="3887909"/>
            <a:ext cx="2014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স্থুলকোণী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53792" y="4200709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59612" y="4240570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0843" y="1241807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79998" y="932907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47794" y="1560675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78894" y="4006109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06346" y="6001380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49120" y="3438715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13198" y="3464503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66596" y="3419951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97492" y="6146744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2967" y="6102199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70773" y="3455131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11630" y="3452785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25881" y="6038902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42176" y="3419963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35778" y="6146751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24478" y="6130337"/>
            <a:ext cx="355305" cy="37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367" y="405513"/>
            <a:ext cx="1008318" cy="57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1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81865" y="2160589"/>
            <a:ext cx="10791185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b="1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9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b="1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0124" y="2160589"/>
            <a:ext cx="11832609" cy="3880773"/>
          </a:xfrm>
        </p:spPr>
        <p:txBody>
          <a:bodyPr/>
          <a:lstStyle/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কেটে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5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951041"/>
            <a:ext cx="5181600" cy="3815521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মোহাঃরবিউল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রাজনগর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মেহেরপুর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মেহেরপুর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০১৮১৮৫৪৪৩৭৩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mdrabiullislambabu@gmail.com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2492" y="2951041"/>
            <a:ext cx="4601308" cy="3815521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৫০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- 12/03/2020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599" y="3267108"/>
            <a:ext cx="1131262" cy="150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10942" y="3207229"/>
            <a:ext cx="8229600" cy="2060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236750" y="1323080"/>
            <a:ext cx="2466474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044992" y="457200"/>
            <a:ext cx="2382253" cy="1986021"/>
            <a:chOff x="7044992" y="1023494"/>
            <a:chExt cx="2382253" cy="1488307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044992" y="2499770"/>
              <a:ext cx="2382253" cy="12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7044992" y="1046355"/>
              <a:ext cx="1037727" cy="14558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088730" y="1023494"/>
              <a:ext cx="1299410" cy="14558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Arc 7"/>
          <p:cNvSpPr/>
          <p:nvPr/>
        </p:nvSpPr>
        <p:spPr>
          <a:xfrm>
            <a:off x="6990853" y="2057400"/>
            <a:ext cx="575807" cy="601186"/>
          </a:xfrm>
          <a:prstGeom prst="arc">
            <a:avLst>
              <a:gd name="adj1" fmla="val 16200000"/>
              <a:gd name="adj2" fmla="val 803906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AU"/>
          </a:p>
        </p:txBody>
      </p:sp>
      <p:sp>
        <p:nvSpPr>
          <p:cNvPr id="9" name="TextBox 23"/>
          <p:cNvSpPr txBox="1"/>
          <p:nvPr/>
        </p:nvSpPr>
        <p:spPr>
          <a:xfrm>
            <a:off x="190000" y="3542907"/>
            <a:ext cx="3833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 বা বাহু</a:t>
            </a:r>
            <a:endParaRPr lang="en-AU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25"/>
          <p:cNvSpPr txBox="1"/>
          <p:nvPr/>
        </p:nvSpPr>
        <p:spPr>
          <a:xfrm>
            <a:off x="7607423" y="3819223"/>
            <a:ext cx="3639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কোণ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189999" y="4234722"/>
            <a:ext cx="6854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রেখাংশ বা বাহু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 তৈরী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5"/>
          <p:cNvSpPr txBox="1"/>
          <p:nvPr/>
        </p:nvSpPr>
        <p:spPr>
          <a:xfrm>
            <a:off x="1236747" y="4980649"/>
            <a:ext cx="26108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229130" y="1818380"/>
            <a:ext cx="2466474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267230" y="2290820"/>
            <a:ext cx="2466474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90000" y="2896576"/>
            <a:ext cx="5387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চিত্রগুলোকে কি বলে?</a:t>
            </a:r>
            <a:endParaRPr lang="en-AU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32060" y="2919436"/>
            <a:ext cx="64599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হ্নিত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স্থানকে কি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AU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3" grpId="0"/>
      <p:bldP spid="14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7220" y="594360"/>
            <a:ext cx="105613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257" y="1783080"/>
            <a:ext cx="6000750" cy="33604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7310" y="5631418"/>
            <a:ext cx="9121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এগুলোকে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8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03020" y="342900"/>
            <a:ext cx="9258300" cy="244602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34440" y="3817620"/>
            <a:ext cx="9532620" cy="21717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8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7857" y="259307"/>
            <a:ext cx="6564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979211"/>
            <a:ext cx="12192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3220872" y="1446663"/>
            <a:ext cx="1828801" cy="2647665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49673" y="1446663"/>
            <a:ext cx="1978924" cy="2647665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207225" y="4094328"/>
            <a:ext cx="3835020" cy="13646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1319" y="5390866"/>
            <a:ext cx="11150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4955" y="979211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3586" y="3806579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5384" y="3887281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0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29016508"/>
              </p:ext>
            </p:extLst>
          </p:nvPr>
        </p:nvGraphicFramePr>
        <p:xfrm>
          <a:off x="365090" y="1418613"/>
          <a:ext cx="11598309" cy="4020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84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359568" y="1768628"/>
            <a:ext cx="2466474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1395661" y="2442402"/>
            <a:ext cx="2382253" cy="12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359566" y="3284622"/>
            <a:ext cx="2382253" cy="12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137721" y="3507205"/>
            <a:ext cx="2382253" cy="12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154162" y="2057401"/>
            <a:ext cx="1037727" cy="14558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11548" y="2057400"/>
            <a:ext cx="1299410" cy="1455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59564" y="5147327"/>
            <a:ext cx="390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হ্যাঁ, বাহু তিনটি সমান</a:t>
            </a:r>
            <a:endParaRPr lang="en-AU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3406" y="5104439"/>
            <a:ext cx="26108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63" y="4333950"/>
            <a:ext cx="53499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বাহু তিনটি কি সমান?</a:t>
            </a:r>
            <a:endParaRPr lang="en-AU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6344" y="4283234"/>
            <a:ext cx="5738348" cy="769441"/>
          </a:xfrm>
          <a:prstGeom prst="rect">
            <a:avLst/>
          </a:prstGeom>
          <a:noFill/>
          <a:ln w="28575"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 কোন প্রকার ত্রিভুজ?</a:t>
            </a:r>
            <a:endParaRPr lang="en-AU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42361" y="1834818"/>
            <a:ext cx="87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সেমিঃ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42361" y="2639671"/>
            <a:ext cx="87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সেমিঃ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2361" y="3417671"/>
            <a:ext cx="87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সেমিঃ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14673" y="2358713"/>
            <a:ext cx="1698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20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সেমিঃ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9629" y="2358713"/>
            <a:ext cx="87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সেমিঃ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31828" y="3677472"/>
            <a:ext cx="87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সেমিঃ</a:t>
            </a:r>
            <a:endParaRPr lang="en-AU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11249" y="1538772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10314" y="3369847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264" y="3627969"/>
            <a:ext cx="450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2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1009</TotalTime>
  <Words>401</Words>
  <Application>Microsoft Office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জোড়ায় কাজ </vt:lpstr>
      <vt:lpstr>PowerPoint Presentation</vt:lpstr>
      <vt:lpstr>PowerPoint Presentation</vt:lpstr>
      <vt:lpstr>PowerPoint Presentation</vt:lpstr>
      <vt:lpstr>PowerPoint Presentation</vt:lpstr>
      <vt:lpstr>মূল্যায়ণ 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240</cp:revision>
  <dcterms:created xsi:type="dcterms:W3CDTF">2020-03-10T08:52:31Z</dcterms:created>
  <dcterms:modified xsi:type="dcterms:W3CDTF">2020-03-14T05:58:20Z</dcterms:modified>
</cp:coreProperties>
</file>