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image" Target="../media/image7.jpg"/><Relationship Id="rId4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image" Target="../media/image7.jp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E4F651-AB75-40B4-B347-82B37140F03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699022-BE70-4FB2-B103-56DE6EA4FD82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err="1" smtClean="0"/>
            <a:t>বাল্য</a:t>
          </a:r>
          <a:r>
            <a:rPr lang="en-US" dirty="0" smtClean="0"/>
            <a:t> </a:t>
          </a:r>
          <a:r>
            <a:rPr lang="en-US" dirty="0" err="1" smtClean="0"/>
            <a:t>বিবাহের</a:t>
          </a:r>
          <a:r>
            <a:rPr lang="en-US" dirty="0" smtClean="0"/>
            <a:t> </a:t>
          </a:r>
          <a:r>
            <a:rPr lang="en-US" dirty="0" err="1" smtClean="0"/>
            <a:t>কারণ</a:t>
          </a:r>
          <a:r>
            <a:rPr lang="en-US" dirty="0" smtClean="0"/>
            <a:t> </a:t>
          </a:r>
          <a:endParaRPr lang="en-US" dirty="0"/>
        </a:p>
      </dgm:t>
    </dgm:pt>
    <dgm:pt modelId="{98D4FBC9-D6A2-4D18-B3EF-F9429CE7DA57}" type="parTrans" cxnId="{284789E6-5202-41A3-BAAC-851355578979}">
      <dgm:prSet/>
      <dgm:spPr/>
      <dgm:t>
        <a:bodyPr/>
        <a:lstStyle/>
        <a:p>
          <a:endParaRPr lang="en-US"/>
        </a:p>
      </dgm:t>
    </dgm:pt>
    <dgm:pt modelId="{04761D8B-3F84-46D9-9981-C1FFB7B1D2D4}" type="sibTrans" cxnId="{284789E6-5202-41A3-BAAC-851355578979}">
      <dgm:prSet/>
      <dgm:spPr/>
      <dgm:t>
        <a:bodyPr/>
        <a:lstStyle/>
        <a:p>
          <a:endParaRPr lang="en-US"/>
        </a:p>
      </dgm:t>
    </dgm:pt>
    <dgm:pt modelId="{5B121BC2-C2FD-4D0B-9CF8-41F067F7724A}">
      <dgm:prSet phldrT="[Text]" custT="1"/>
      <dgm:spPr>
        <a:solidFill>
          <a:srgbClr val="00B0F0"/>
        </a:solidFill>
      </dgm:spPr>
      <dgm:t>
        <a:bodyPr/>
        <a:lstStyle/>
        <a:p>
          <a:r>
            <a:rPr lang="bn-IN" sz="1800" dirty="0" smtClean="0">
              <a:solidFill>
                <a:schemeClr val="tx1"/>
              </a:solidFill>
            </a:rPr>
            <a:t>নিরক্ষরতা</a:t>
          </a:r>
          <a:r>
            <a:rPr lang="bn-IN" sz="1800" dirty="0" smtClean="0"/>
            <a:t> </a:t>
          </a:r>
          <a:endParaRPr lang="en-US" sz="1800" dirty="0"/>
        </a:p>
      </dgm:t>
    </dgm:pt>
    <dgm:pt modelId="{3A67B2D8-E444-4863-9081-75A87D5BB902}" type="parTrans" cxnId="{517E3AFE-9EEC-4284-8553-4944BE81A36A}">
      <dgm:prSet/>
      <dgm:spPr/>
      <dgm:t>
        <a:bodyPr/>
        <a:lstStyle/>
        <a:p>
          <a:endParaRPr lang="en-US"/>
        </a:p>
      </dgm:t>
    </dgm:pt>
    <dgm:pt modelId="{08E9197E-7E17-46AF-84B6-8466B37F30E8}" type="sibTrans" cxnId="{517E3AFE-9EEC-4284-8553-4944BE81A36A}">
      <dgm:prSet/>
      <dgm:spPr/>
      <dgm:t>
        <a:bodyPr/>
        <a:lstStyle/>
        <a:p>
          <a:endParaRPr lang="en-US"/>
        </a:p>
      </dgm:t>
    </dgm:pt>
    <dgm:pt modelId="{7F27871D-1978-499B-A5F5-D88BDB8A51AC}">
      <dgm:prSet phldrT="[Text]" custT="1"/>
      <dgm:spPr>
        <a:solidFill>
          <a:srgbClr val="00B0F0"/>
        </a:solidFill>
      </dgm:spPr>
      <dgm:t>
        <a:bodyPr/>
        <a:lstStyle/>
        <a:p>
          <a:r>
            <a:rPr lang="bn-IN" sz="2000" dirty="0" smtClean="0">
              <a:solidFill>
                <a:schemeClr val="tx1"/>
              </a:solidFill>
            </a:rPr>
            <a:t>দারিদ্রতা</a:t>
          </a:r>
          <a:r>
            <a:rPr lang="bn-IN" sz="1400" dirty="0" smtClean="0"/>
            <a:t> </a:t>
          </a:r>
          <a:endParaRPr lang="en-US" sz="1400" dirty="0"/>
        </a:p>
      </dgm:t>
    </dgm:pt>
    <dgm:pt modelId="{19D5EEC4-2235-4C1A-9E2C-9BF33DA55D5F}" type="parTrans" cxnId="{6FDDC225-4B48-473F-B143-CC5F73256341}">
      <dgm:prSet/>
      <dgm:spPr/>
      <dgm:t>
        <a:bodyPr/>
        <a:lstStyle/>
        <a:p>
          <a:endParaRPr lang="en-US"/>
        </a:p>
      </dgm:t>
    </dgm:pt>
    <dgm:pt modelId="{BF50B3CD-C47C-4975-BEF0-7092D7490183}" type="sibTrans" cxnId="{6FDDC225-4B48-473F-B143-CC5F73256341}">
      <dgm:prSet/>
      <dgm:spPr/>
      <dgm:t>
        <a:bodyPr/>
        <a:lstStyle/>
        <a:p>
          <a:endParaRPr lang="en-US"/>
        </a:p>
      </dgm:t>
    </dgm:pt>
    <dgm:pt modelId="{2AFC656D-8B24-48A8-B2BC-C252DF8231CE}">
      <dgm:prSet phldrT="[Text]" custT="1"/>
      <dgm:spPr>
        <a:solidFill>
          <a:srgbClr val="00B0F0"/>
        </a:solidFill>
      </dgm:spPr>
      <dgm:t>
        <a:bodyPr/>
        <a:lstStyle/>
        <a:p>
          <a:r>
            <a:rPr lang="bn-IN" sz="2400" dirty="0" smtClean="0">
              <a:solidFill>
                <a:schemeClr val="tx1"/>
              </a:solidFill>
            </a:rPr>
            <a:t>যৌতুক </a:t>
          </a:r>
          <a:endParaRPr lang="en-US" sz="2400" dirty="0">
            <a:solidFill>
              <a:schemeClr val="tx1"/>
            </a:solidFill>
          </a:endParaRPr>
        </a:p>
      </dgm:t>
    </dgm:pt>
    <dgm:pt modelId="{556E8095-3F81-4FB4-8127-DECE8FADF32D}" type="parTrans" cxnId="{70E08902-497C-4A21-8DF8-0413793230E8}">
      <dgm:prSet/>
      <dgm:spPr/>
      <dgm:t>
        <a:bodyPr/>
        <a:lstStyle/>
        <a:p>
          <a:endParaRPr lang="en-US"/>
        </a:p>
      </dgm:t>
    </dgm:pt>
    <dgm:pt modelId="{86E28436-C4A6-45AA-BC7C-6A4B6A3B1B82}" type="sibTrans" cxnId="{70E08902-497C-4A21-8DF8-0413793230E8}">
      <dgm:prSet/>
      <dgm:spPr/>
      <dgm:t>
        <a:bodyPr/>
        <a:lstStyle/>
        <a:p>
          <a:endParaRPr lang="en-US"/>
        </a:p>
      </dgm:t>
    </dgm:pt>
    <dgm:pt modelId="{F7A23243-D949-4145-801D-A1E7E1DBB614}">
      <dgm:prSet phldrT="[Text]" custT="1"/>
      <dgm:spPr>
        <a:solidFill>
          <a:srgbClr val="00B0F0"/>
        </a:solidFill>
      </dgm:spPr>
      <dgm:t>
        <a:bodyPr/>
        <a:lstStyle/>
        <a:p>
          <a:r>
            <a:rPr lang="bn-IN" sz="1400" dirty="0" smtClean="0">
              <a:solidFill>
                <a:schemeClr val="tx1"/>
              </a:solidFill>
            </a:rPr>
            <a:t>অভিভাবকের শখ </a:t>
          </a:r>
          <a:endParaRPr lang="en-US" sz="1400" dirty="0">
            <a:solidFill>
              <a:schemeClr val="tx1"/>
            </a:solidFill>
          </a:endParaRPr>
        </a:p>
      </dgm:t>
    </dgm:pt>
    <dgm:pt modelId="{FE168E08-53C6-4DE3-9280-467EA535757B}" type="parTrans" cxnId="{15208590-E034-4478-A921-FFEC994BBE5B}">
      <dgm:prSet/>
      <dgm:spPr/>
      <dgm:t>
        <a:bodyPr/>
        <a:lstStyle/>
        <a:p>
          <a:endParaRPr lang="en-US"/>
        </a:p>
      </dgm:t>
    </dgm:pt>
    <dgm:pt modelId="{15D298DA-0C55-4DF6-BE98-1EFD00BEBA52}" type="sibTrans" cxnId="{15208590-E034-4478-A921-FFEC994BBE5B}">
      <dgm:prSet/>
      <dgm:spPr/>
      <dgm:t>
        <a:bodyPr/>
        <a:lstStyle/>
        <a:p>
          <a:endParaRPr lang="en-US"/>
        </a:p>
      </dgm:t>
    </dgm:pt>
    <dgm:pt modelId="{A39DAEFF-B8CA-45BF-9306-BB109FB956AB}" type="pres">
      <dgm:prSet presAssocID="{2EE4F651-AB75-40B4-B347-82B37140F03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8FC057-705A-4E61-BD14-D72E2AC36B29}" type="pres">
      <dgm:prSet presAssocID="{6D699022-BE70-4FB2-B103-56DE6EA4FD82}" presName="centerShape" presStyleLbl="node0" presStyleIdx="0" presStyleCnt="1"/>
      <dgm:spPr/>
      <dgm:t>
        <a:bodyPr/>
        <a:lstStyle/>
        <a:p>
          <a:endParaRPr lang="en-US"/>
        </a:p>
      </dgm:t>
    </dgm:pt>
    <dgm:pt modelId="{68DFD60A-CA8E-40DF-962C-BBEBD08F0C10}" type="pres">
      <dgm:prSet presAssocID="{3A67B2D8-E444-4863-9081-75A87D5BB902}" presName="parTrans" presStyleLbl="sibTrans2D1" presStyleIdx="0" presStyleCnt="4"/>
      <dgm:spPr/>
      <dgm:t>
        <a:bodyPr/>
        <a:lstStyle/>
        <a:p>
          <a:endParaRPr lang="en-US"/>
        </a:p>
      </dgm:t>
    </dgm:pt>
    <dgm:pt modelId="{16E76497-5E1A-4DA3-BC77-A2A24AEC0438}" type="pres">
      <dgm:prSet presAssocID="{3A67B2D8-E444-4863-9081-75A87D5BB902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98E60341-0CAA-429E-89BD-9839E098A43B}" type="pres">
      <dgm:prSet presAssocID="{5B121BC2-C2FD-4D0B-9CF8-41F067F7724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E5881-90A8-41CA-B22C-B8ADE8916B53}" type="pres">
      <dgm:prSet presAssocID="{19D5EEC4-2235-4C1A-9E2C-9BF33DA55D5F}" presName="parTrans" presStyleLbl="sibTrans2D1" presStyleIdx="1" presStyleCnt="4"/>
      <dgm:spPr/>
      <dgm:t>
        <a:bodyPr/>
        <a:lstStyle/>
        <a:p>
          <a:endParaRPr lang="en-US"/>
        </a:p>
      </dgm:t>
    </dgm:pt>
    <dgm:pt modelId="{31139B6E-DFC8-4798-8598-37F956383291}" type="pres">
      <dgm:prSet presAssocID="{19D5EEC4-2235-4C1A-9E2C-9BF33DA55D5F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343FBDB8-DBB4-4F8F-A01D-073190125D13}" type="pres">
      <dgm:prSet presAssocID="{7F27871D-1978-499B-A5F5-D88BDB8A51A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DF4B78-B34B-4D0A-BAD5-B0110388513B}" type="pres">
      <dgm:prSet presAssocID="{556E8095-3F81-4FB4-8127-DECE8FADF32D}" presName="parTrans" presStyleLbl="sibTrans2D1" presStyleIdx="2" presStyleCnt="4"/>
      <dgm:spPr/>
      <dgm:t>
        <a:bodyPr/>
        <a:lstStyle/>
        <a:p>
          <a:endParaRPr lang="en-US"/>
        </a:p>
      </dgm:t>
    </dgm:pt>
    <dgm:pt modelId="{A18C67C9-57B6-4904-98B8-44C6A99FB17B}" type="pres">
      <dgm:prSet presAssocID="{556E8095-3F81-4FB4-8127-DECE8FADF32D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28C2B704-8EDA-465A-911C-9BBC10CAC69A}" type="pres">
      <dgm:prSet presAssocID="{2AFC656D-8B24-48A8-B2BC-C252DF8231C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DC1C26-D3E7-433A-810E-2264C49EFAC2}" type="pres">
      <dgm:prSet presAssocID="{FE168E08-53C6-4DE3-9280-467EA535757B}" presName="parTrans" presStyleLbl="sibTrans2D1" presStyleIdx="3" presStyleCnt="4"/>
      <dgm:spPr/>
      <dgm:t>
        <a:bodyPr/>
        <a:lstStyle/>
        <a:p>
          <a:endParaRPr lang="en-US"/>
        </a:p>
      </dgm:t>
    </dgm:pt>
    <dgm:pt modelId="{4EB58FB7-C13A-4149-A876-9799BE61B134}" type="pres">
      <dgm:prSet presAssocID="{FE168E08-53C6-4DE3-9280-467EA535757B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A5C8448C-E5FF-4C0E-8201-D4A9DEC2AB1B}" type="pres">
      <dgm:prSet presAssocID="{F7A23243-D949-4145-801D-A1E7E1DBB61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208590-E034-4478-A921-FFEC994BBE5B}" srcId="{6D699022-BE70-4FB2-B103-56DE6EA4FD82}" destId="{F7A23243-D949-4145-801D-A1E7E1DBB614}" srcOrd="3" destOrd="0" parTransId="{FE168E08-53C6-4DE3-9280-467EA535757B}" sibTransId="{15D298DA-0C55-4DF6-BE98-1EFD00BEBA52}"/>
    <dgm:cxn modelId="{3C01CDC8-5D66-420A-A4CF-63C0368391D0}" type="presOf" srcId="{6D699022-BE70-4FB2-B103-56DE6EA4FD82}" destId="{F38FC057-705A-4E61-BD14-D72E2AC36B29}" srcOrd="0" destOrd="0" presId="urn:microsoft.com/office/officeart/2005/8/layout/radial5"/>
    <dgm:cxn modelId="{517E3AFE-9EEC-4284-8553-4944BE81A36A}" srcId="{6D699022-BE70-4FB2-B103-56DE6EA4FD82}" destId="{5B121BC2-C2FD-4D0B-9CF8-41F067F7724A}" srcOrd="0" destOrd="0" parTransId="{3A67B2D8-E444-4863-9081-75A87D5BB902}" sibTransId="{08E9197E-7E17-46AF-84B6-8466B37F30E8}"/>
    <dgm:cxn modelId="{3AF05F1A-2D08-43CD-9B24-757A9066F5ED}" type="presOf" srcId="{3A67B2D8-E444-4863-9081-75A87D5BB902}" destId="{68DFD60A-CA8E-40DF-962C-BBEBD08F0C10}" srcOrd="0" destOrd="0" presId="urn:microsoft.com/office/officeart/2005/8/layout/radial5"/>
    <dgm:cxn modelId="{284789E6-5202-41A3-BAAC-851355578979}" srcId="{2EE4F651-AB75-40B4-B347-82B37140F035}" destId="{6D699022-BE70-4FB2-B103-56DE6EA4FD82}" srcOrd="0" destOrd="0" parTransId="{98D4FBC9-D6A2-4D18-B3EF-F9429CE7DA57}" sibTransId="{04761D8B-3F84-46D9-9981-C1FFB7B1D2D4}"/>
    <dgm:cxn modelId="{01E71A1C-CF2D-4DC0-84DF-CC9B7D665C87}" type="presOf" srcId="{F7A23243-D949-4145-801D-A1E7E1DBB614}" destId="{A5C8448C-E5FF-4C0E-8201-D4A9DEC2AB1B}" srcOrd="0" destOrd="0" presId="urn:microsoft.com/office/officeart/2005/8/layout/radial5"/>
    <dgm:cxn modelId="{85346764-CA12-4308-B27C-F885FA07188C}" type="presOf" srcId="{3A67B2D8-E444-4863-9081-75A87D5BB902}" destId="{16E76497-5E1A-4DA3-BC77-A2A24AEC0438}" srcOrd="1" destOrd="0" presId="urn:microsoft.com/office/officeart/2005/8/layout/radial5"/>
    <dgm:cxn modelId="{E39A351A-CA42-4DB9-812A-BFBE85654A9C}" type="presOf" srcId="{556E8095-3F81-4FB4-8127-DECE8FADF32D}" destId="{A18C67C9-57B6-4904-98B8-44C6A99FB17B}" srcOrd="1" destOrd="0" presId="urn:microsoft.com/office/officeart/2005/8/layout/radial5"/>
    <dgm:cxn modelId="{70E08902-497C-4A21-8DF8-0413793230E8}" srcId="{6D699022-BE70-4FB2-B103-56DE6EA4FD82}" destId="{2AFC656D-8B24-48A8-B2BC-C252DF8231CE}" srcOrd="2" destOrd="0" parTransId="{556E8095-3F81-4FB4-8127-DECE8FADF32D}" sibTransId="{86E28436-C4A6-45AA-BC7C-6A4B6A3B1B82}"/>
    <dgm:cxn modelId="{4F049052-09AC-4287-AD71-8529EDCA7847}" type="presOf" srcId="{5B121BC2-C2FD-4D0B-9CF8-41F067F7724A}" destId="{98E60341-0CAA-429E-89BD-9839E098A43B}" srcOrd="0" destOrd="0" presId="urn:microsoft.com/office/officeart/2005/8/layout/radial5"/>
    <dgm:cxn modelId="{EDABC766-9005-4638-A2EF-C052C124FEBD}" type="presOf" srcId="{FE168E08-53C6-4DE3-9280-467EA535757B}" destId="{0BDC1C26-D3E7-433A-810E-2264C49EFAC2}" srcOrd="0" destOrd="0" presId="urn:microsoft.com/office/officeart/2005/8/layout/radial5"/>
    <dgm:cxn modelId="{82F8CEC3-2FFE-47FB-8A05-E41A5AADAEF6}" type="presOf" srcId="{2AFC656D-8B24-48A8-B2BC-C252DF8231CE}" destId="{28C2B704-8EDA-465A-911C-9BBC10CAC69A}" srcOrd="0" destOrd="0" presId="urn:microsoft.com/office/officeart/2005/8/layout/radial5"/>
    <dgm:cxn modelId="{9D04DC49-95C0-45D8-A462-E95E8AA89AF7}" type="presOf" srcId="{556E8095-3F81-4FB4-8127-DECE8FADF32D}" destId="{DFDF4B78-B34B-4D0A-BAD5-B0110388513B}" srcOrd="0" destOrd="0" presId="urn:microsoft.com/office/officeart/2005/8/layout/radial5"/>
    <dgm:cxn modelId="{90FE7FFA-5079-4E7F-B021-2CEABF730F5B}" type="presOf" srcId="{7F27871D-1978-499B-A5F5-D88BDB8A51AC}" destId="{343FBDB8-DBB4-4F8F-A01D-073190125D13}" srcOrd="0" destOrd="0" presId="urn:microsoft.com/office/officeart/2005/8/layout/radial5"/>
    <dgm:cxn modelId="{D6095459-7E9E-4291-9771-3DD6A8B09CD4}" type="presOf" srcId="{FE168E08-53C6-4DE3-9280-467EA535757B}" destId="{4EB58FB7-C13A-4149-A876-9799BE61B134}" srcOrd="1" destOrd="0" presId="urn:microsoft.com/office/officeart/2005/8/layout/radial5"/>
    <dgm:cxn modelId="{6FDDC225-4B48-473F-B143-CC5F73256341}" srcId="{6D699022-BE70-4FB2-B103-56DE6EA4FD82}" destId="{7F27871D-1978-499B-A5F5-D88BDB8A51AC}" srcOrd="1" destOrd="0" parTransId="{19D5EEC4-2235-4C1A-9E2C-9BF33DA55D5F}" sibTransId="{BF50B3CD-C47C-4975-BEF0-7092D7490183}"/>
    <dgm:cxn modelId="{A1BA4AF7-8C8E-4A70-9B1C-6909B4DF35B8}" type="presOf" srcId="{2EE4F651-AB75-40B4-B347-82B37140F035}" destId="{A39DAEFF-B8CA-45BF-9306-BB109FB956AB}" srcOrd="0" destOrd="0" presId="urn:microsoft.com/office/officeart/2005/8/layout/radial5"/>
    <dgm:cxn modelId="{693BCF6F-7EA0-48DF-8429-F320E6A1A7F9}" type="presOf" srcId="{19D5EEC4-2235-4C1A-9E2C-9BF33DA55D5F}" destId="{88EE5881-90A8-41CA-B22C-B8ADE8916B53}" srcOrd="0" destOrd="0" presId="urn:microsoft.com/office/officeart/2005/8/layout/radial5"/>
    <dgm:cxn modelId="{43FD9CB0-D622-4854-9816-754047DC718F}" type="presOf" srcId="{19D5EEC4-2235-4C1A-9E2C-9BF33DA55D5F}" destId="{31139B6E-DFC8-4798-8598-37F956383291}" srcOrd="1" destOrd="0" presId="urn:microsoft.com/office/officeart/2005/8/layout/radial5"/>
    <dgm:cxn modelId="{09A5B5C9-5278-447E-BFC0-BFD18FE9247F}" type="presParOf" srcId="{A39DAEFF-B8CA-45BF-9306-BB109FB956AB}" destId="{F38FC057-705A-4E61-BD14-D72E2AC36B29}" srcOrd="0" destOrd="0" presId="urn:microsoft.com/office/officeart/2005/8/layout/radial5"/>
    <dgm:cxn modelId="{9B54D208-FDCF-4782-B055-38FA5B2614CD}" type="presParOf" srcId="{A39DAEFF-B8CA-45BF-9306-BB109FB956AB}" destId="{68DFD60A-CA8E-40DF-962C-BBEBD08F0C10}" srcOrd="1" destOrd="0" presId="urn:microsoft.com/office/officeart/2005/8/layout/radial5"/>
    <dgm:cxn modelId="{7190ED0A-E053-43F8-AB11-73346ED43F7D}" type="presParOf" srcId="{68DFD60A-CA8E-40DF-962C-BBEBD08F0C10}" destId="{16E76497-5E1A-4DA3-BC77-A2A24AEC0438}" srcOrd="0" destOrd="0" presId="urn:microsoft.com/office/officeart/2005/8/layout/radial5"/>
    <dgm:cxn modelId="{B52AA3E8-4283-4F6A-9BB3-6B7AB86C9779}" type="presParOf" srcId="{A39DAEFF-B8CA-45BF-9306-BB109FB956AB}" destId="{98E60341-0CAA-429E-89BD-9839E098A43B}" srcOrd="2" destOrd="0" presId="urn:microsoft.com/office/officeart/2005/8/layout/radial5"/>
    <dgm:cxn modelId="{29C7ED74-9C49-4DFB-B243-6C6B89F3EC1E}" type="presParOf" srcId="{A39DAEFF-B8CA-45BF-9306-BB109FB956AB}" destId="{88EE5881-90A8-41CA-B22C-B8ADE8916B53}" srcOrd="3" destOrd="0" presId="urn:microsoft.com/office/officeart/2005/8/layout/radial5"/>
    <dgm:cxn modelId="{008F26B1-09BA-40FC-B80A-9172DA5252A2}" type="presParOf" srcId="{88EE5881-90A8-41CA-B22C-B8ADE8916B53}" destId="{31139B6E-DFC8-4798-8598-37F956383291}" srcOrd="0" destOrd="0" presId="urn:microsoft.com/office/officeart/2005/8/layout/radial5"/>
    <dgm:cxn modelId="{ABDEFD4D-7F7E-4E31-AC40-C852D1931FA2}" type="presParOf" srcId="{A39DAEFF-B8CA-45BF-9306-BB109FB956AB}" destId="{343FBDB8-DBB4-4F8F-A01D-073190125D13}" srcOrd="4" destOrd="0" presId="urn:microsoft.com/office/officeart/2005/8/layout/radial5"/>
    <dgm:cxn modelId="{0402783E-2DD2-48EF-9AFA-559901113D13}" type="presParOf" srcId="{A39DAEFF-B8CA-45BF-9306-BB109FB956AB}" destId="{DFDF4B78-B34B-4D0A-BAD5-B0110388513B}" srcOrd="5" destOrd="0" presId="urn:microsoft.com/office/officeart/2005/8/layout/radial5"/>
    <dgm:cxn modelId="{3D68207B-7A02-46CF-A4CA-E7E411A1CAA7}" type="presParOf" srcId="{DFDF4B78-B34B-4D0A-BAD5-B0110388513B}" destId="{A18C67C9-57B6-4904-98B8-44C6A99FB17B}" srcOrd="0" destOrd="0" presId="urn:microsoft.com/office/officeart/2005/8/layout/radial5"/>
    <dgm:cxn modelId="{7313708A-A1B0-442F-8B02-F422A30EF3BD}" type="presParOf" srcId="{A39DAEFF-B8CA-45BF-9306-BB109FB956AB}" destId="{28C2B704-8EDA-465A-911C-9BBC10CAC69A}" srcOrd="6" destOrd="0" presId="urn:microsoft.com/office/officeart/2005/8/layout/radial5"/>
    <dgm:cxn modelId="{4C246F8A-BDD5-42F2-ABBE-503033A725C9}" type="presParOf" srcId="{A39DAEFF-B8CA-45BF-9306-BB109FB956AB}" destId="{0BDC1C26-D3E7-433A-810E-2264C49EFAC2}" srcOrd="7" destOrd="0" presId="urn:microsoft.com/office/officeart/2005/8/layout/radial5"/>
    <dgm:cxn modelId="{C05560CE-B410-4556-8B08-04238FD60E8F}" type="presParOf" srcId="{0BDC1C26-D3E7-433A-810E-2264C49EFAC2}" destId="{4EB58FB7-C13A-4149-A876-9799BE61B134}" srcOrd="0" destOrd="0" presId="urn:microsoft.com/office/officeart/2005/8/layout/radial5"/>
    <dgm:cxn modelId="{0694F72C-B75F-4643-914E-3FA5A33056C8}" type="presParOf" srcId="{A39DAEFF-B8CA-45BF-9306-BB109FB956AB}" destId="{A5C8448C-E5FF-4C0E-8201-D4A9DEC2AB1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E1E0A0-2C6B-4525-A84C-976F16E3B903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3058A0-AC41-42B0-8D77-C1D4B4F3F392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বাল্য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বিবাহের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প্রভাব</a:t>
          </a:r>
          <a:r>
            <a:rPr lang="en-US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65A18D0F-6394-4772-94AE-E8410C0C7D30}" type="parTrans" cxnId="{72EB4800-3D12-48F3-82C6-055DF8E6612E}">
      <dgm:prSet/>
      <dgm:spPr/>
      <dgm:t>
        <a:bodyPr/>
        <a:lstStyle/>
        <a:p>
          <a:endParaRPr lang="en-US"/>
        </a:p>
      </dgm:t>
    </dgm:pt>
    <dgm:pt modelId="{E68053D4-A5F5-47B0-989C-4A6F8B5D41BD}" type="sibTrans" cxnId="{72EB4800-3D12-48F3-82C6-055DF8E6612E}">
      <dgm:prSet/>
      <dgm:spPr/>
      <dgm:t>
        <a:bodyPr/>
        <a:lstStyle/>
        <a:p>
          <a:endParaRPr lang="en-US"/>
        </a:p>
      </dgm:t>
    </dgm:pt>
    <dgm:pt modelId="{7FEA9049-5F09-4112-BF1B-BF2D9EB48CA2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শারীরিক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পুষ্টিহীনতা</a:t>
          </a:r>
          <a:r>
            <a:rPr lang="en-US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90337B4D-FFD9-4E69-BB10-A9C6240596BC}" type="parTrans" cxnId="{0F9C0822-A705-448A-AA59-2222CDE33B96}">
      <dgm:prSet/>
      <dgm:spPr/>
      <dgm:t>
        <a:bodyPr/>
        <a:lstStyle/>
        <a:p>
          <a:endParaRPr lang="en-US"/>
        </a:p>
      </dgm:t>
    </dgm:pt>
    <dgm:pt modelId="{7D5939BE-D4D5-4C50-BAAB-E5AD84D4959C}" type="sibTrans" cxnId="{0F9C0822-A705-448A-AA59-2222CDE33B96}">
      <dgm:prSet/>
      <dgm:spPr/>
      <dgm:t>
        <a:bodyPr/>
        <a:lstStyle/>
        <a:p>
          <a:endParaRPr lang="en-US"/>
        </a:p>
      </dgm:t>
    </dgm:pt>
    <dgm:pt modelId="{CA9CB335-F447-402B-9C3F-51FC5C1E6FF5}">
      <dgm:prSet phldrT="[Text]"/>
      <dgm:spPr/>
      <dgm:t>
        <a:bodyPr/>
        <a:lstStyle/>
        <a:p>
          <a:r>
            <a:rPr lang="bn-IN" dirty="0" smtClean="0"/>
            <a:t>  </a:t>
          </a:r>
          <a:r>
            <a:rPr lang="bn-IN" dirty="0" smtClean="0">
              <a:solidFill>
                <a:schemeClr val="tx1"/>
              </a:solidFill>
            </a:rPr>
            <a:t>জনসংখ্যা বৃদ্ধি </a:t>
          </a:r>
          <a:endParaRPr lang="en-US" dirty="0">
            <a:solidFill>
              <a:schemeClr val="tx1"/>
            </a:solidFill>
          </a:endParaRPr>
        </a:p>
      </dgm:t>
    </dgm:pt>
    <dgm:pt modelId="{CBE8C5E8-26E2-4649-AEB0-A6D1B795BF4E}" type="parTrans" cxnId="{9467428D-9C4C-477E-B69C-74735C718F7C}">
      <dgm:prSet/>
      <dgm:spPr/>
      <dgm:t>
        <a:bodyPr/>
        <a:lstStyle/>
        <a:p>
          <a:endParaRPr lang="en-US"/>
        </a:p>
      </dgm:t>
    </dgm:pt>
    <dgm:pt modelId="{AE95E1A4-6D5C-47F9-8C07-FBAA9C7C6F7E}" type="sibTrans" cxnId="{9467428D-9C4C-477E-B69C-74735C718F7C}">
      <dgm:prSet/>
      <dgm:spPr/>
      <dgm:t>
        <a:bodyPr/>
        <a:lstStyle/>
        <a:p>
          <a:endParaRPr lang="en-US"/>
        </a:p>
      </dgm:t>
    </dgm:pt>
    <dgm:pt modelId="{2FD1E18F-18E5-4D27-AF39-34330347A3B7}">
      <dgm:prSet phldrT="[Text]"/>
      <dgm:spPr/>
      <dgm:t>
        <a:bodyPr/>
        <a:lstStyle/>
        <a:p>
          <a:r>
            <a:rPr lang="bn-IN" dirty="0" smtClean="0">
              <a:solidFill>
                <a:schemeClr val="tx1"/>
              </a:solidFill>
            </a:rPr>
            <a:t>শিশু মৃত্যুর হার বৃদ্ধি </a:t>
          </a:r>
          <a:endParaRPr lang="en-US" dirty="0">
            <a:solidFill>
              <a:schemeClr val="tx1"/>
            </a:solidFill>
          </a:endParaRPr>
        </a:p>
      </dgm:t>
    </dgm:pt>
    <dgm:pt modelId="{4BD34019-420C-4236-8D08-927F7975EED1}" type="parTrans" cxnId="{8EEF2BB1-35BB-414F-897C-D473ED972F66}">
      <dgm:prSet/>
      <dgm:spPr/>
      <dgm:t>
        <a:bodyPr/>
        <a:lstStyle/>
        <a:p>
          <a:endParaRPr lang="en-US"/>
        </a:p>
      </dgm:t>
    </dgm:pt>
    <dgm:pt modelId="{3D804E03-5C49-4204-ABAA-4219CD7E6B9A}" type="sibTrans" cxnId="{8EEF2BB1-35BB-414F-897C-D473ED972F66}">
      <dgm:prSet/>
      <dgm:spPr/>
      <dgm:t>
        <a:bodyPr/>
        <a:lstStyle/>
        <a:p>
          <a:endParaRPr lang="en-US"/>
        </a:p>
      </dgm:t>
    </dgm:pt>
    <dgm:pt modelId="{DA52D5D0-1AF9-4A7A-9631-84E60F389E7A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মাতৃমৃত্যুর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হার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বৃদ্ধি</a:t>
          </a:r>
          <a:r>
            <a:rPr lang="en-US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6E377FF9-6E8C-4E2D-8AC5-216E4E2DB72B}" type="parTrans" cxnId="{24C16F14-E869-437D-B93A-17015051DABB}">
      <dgm:prSet/>
      <dgm:spPr/>
      <dgm:t>
        <a:bodyPr/>
        <a:lstStyle/>
        <a:p>
          <a:endParaRPr lang="en-US"/>
        </a:p>
      </dgm:t>
    </dgm:pt>
    <dgm:pt modelId="{A9A84A69-C827-4A36-9048-80C51166392E}" type="sibTrans" cxnId="{24C16F14-E869-437D-B93A-17015051DABB}">
      <dgm:prSet/>
      <dgm:spPr/>
      <dgm:t>
        <a:bodyPr/>
        <a:lstStyle/>
        <a:p>
          <a:endParaRPr lang="en-US"/>
        </a:p>
      </dgm:t>
    </dgm:pt>
    <dgm:pt modelId="{62DCA0F0-2437-451E-A256-FDC607A12D7F}" type="pres">
      <dgm:prSet presAssocID="{50E1E0A0-2C6B-4525-A84C-976F16E3B90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5820EE7-A319-4D82-93D2-1831DA894633}" type="pres">
      <dgm:prSet presAssocID="{673058A0-AC41-42B0-8D77-C1D4B4F3F392}" presName="root" presStyleCnt="0">
        <dgm:presLayoutVars>
          <dgm:chMax/>
          <dgm:chPref val="4"/>
        </dgm:presLayoutVars>
      </dgm:prSet>
      <dgm:spPr/>
    </dgm:pt>
    <dgm:pt modelId="{B5373303-D1CF-4110-B1A8-7F9666EBD9F4}" type="pres">
      <dgm:prSet presAssocID="{673058A0-AC41-42B0-8D77-C1D4B4F3F392}" presName="rootComposite" presStyleCnt="0">
        <dgm:presLayoutVars/>
      </dgm:prSet>
      <dgm:spPr/>
    </dgm:pt>
    <dgm:pt modelId="{DD23B077-1B81-4B84-8E6E-5FBF485B0DA7}" type="pres">
      <dgm:prSet presAssocID="{673058A0-AC41-42B0-8D77-C1D4B4F3F392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09DB8344-6691-40C9-8122-80CCAC866A50}" type="pres">
      <dgm:prSet presAssocID="{673058A0-AC41-42B0-8D77-C1D4B4F3F392}" presName="childShape" presStyleCnt="0">
        <dgm:presLayoutVars>
          <dgm:chMax val="0"/>
          <dgm:chPref val="0"/>
        </dgm:presLayoutVars>
      </dgm:prSet>
      <dgm:spPr/>
    </dgm:pt>
    <dgm:pt modelId="{5DEB4440-BA7C-494F-BBB6-3BEEA118902A}" type="pres">
      <dgm:prSet presAssocID="{7FEA9049-5F09-4112-BF1B-BF2D9EB48CA2}" presName="childComposite" presStyleCnt="0">
        <dgm:presLayoutVars>
          <dgm:chMax val="0"/>
          <dgm:chPref val="0"/>
        </dgm:presLayoutVars>
      </dgm:prSet>
      <dgm:spPr/>
    </dgm:pt>
    <dgm:pt modelId="{F5C14228-137E-43EA-9A06-788B4AD7A762}" type="pres">
      <dgm:prSet presAssocID="{7FEA9049-5F09-4112-BF1B-BF2D9EB48CA2}" presName="Image" presStyleLbl="node1" presStyleIdx="0" presStyleCnt="4" custScaleX="197812" custScaleY="18836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en-US"/>
        </a:p>
      </dgm:t>
    </dgm:pt>
    <dgm:pt modelId="{F7792BB4-42D8-4151-AAB4-FFEFDB3AB8F2}" type="pres">
      <dgm:prSet presAssocID="{7FEA9049-5F09-4112-BF1B-BF2D9EB48CA2}" presName="childText" presStyleLbl="lnNode1" presStyleIdx="0" presStyleCnt="4" custLinFactNeighborX="19484" custLinFactNeighborY="14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22D4B-9EC8-439A-9F6E-8EFA71500F9B}" type="pres">
      <dgm:prSet presAssocID="{2FD1E18F-18E5-4D27-AF39-34330347A3B7}" presName="childComposite" presStyleCnt="0">
        <dgm:presLayoutVars>
          <dgm:chMax val="0"/>
          <dgm:chPref val="0"/>
        </dgm:presLayoutVars>
      </dgm:prSet>
      <dgm:spPr/>
    </dgm:pt>
    <dgm:pt modelId="{E4BB96C9-962E-4718-B675-DDA3668434F2}" type="pres">
      <dgm:prSet presAssocID="{2FD1E18F-18E5-4D27-AF39-34330347A3B7}" presName="Image" presStyleLbl="node1" presStyleIdx="1" presStyleCnt="4" custScaleX="200689" custScaleY="14237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en-US"/>
        </a:p>
      </dgm:t>
    </dgm:pt>
    <dgm:pt modelId="{C71EC81B-339D-4381-8DA8-51A605B918D3}" type="pres">
      <dgm:prSet presAssocID="{2FD1E18F-18E5-4D27-AF39-34330347A3B7}" presName="childText" presStyleLbl="lnNode1" presStyleIdx="1" presStyleCnt="4" custLinFactNeighborX="20896" custLinFactNeighborY="-175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4851C6-0C5C-4993-867D-CB8067E81BE7}" type="pres">
      <dgm:prSet presAssocID="{DA52D5D0-1AF9-4A7A-9631-84E60F389E7A}" presName="childComposite" presStyleCnt="0">
        <dgm:presLayoutVars>
          <dgm:chMax val="0"/>
          <dgm:chPref val="0"/>
        </dgm:presLayoutVars>
      </dgm:prSet>
      <dgm:spPr/>
    </dgm:pt>
    <dgm:pt modelId="{C14DCE29-0545-4EDE-BAA0-6EA3AB7AA0DD}" type="pres">
      <dgm:prSet presAssocID="{DA52D5D0-1AF9-4A7A-9631-84E60F389E7A}" presName="Image" presStyleLbl="node1" presStyleIdx="2" presStyleCnt="4" custScaleX="225611" custScaleY="18844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  <dgm:t>
        <a:bodyPr/>
        <a:lstStyle/>
        <a:p>
          <a:endParaRPr lang="en-US"/>
        </a:p>
      </dgm:t>
    </dgm:pt>
    <dgm:pt modelId="{E4404F2C-1EF3-4531-9C12-617CE22F1352}" type="pres">
      <dgm:prSet presAssocID="{DA52D5D0-1AF9-4A7A-9631-84E60F389E7A}" presName="childText" presStyleLbl="lnNode1" presStyleIdx="2" presStyleCnt="4" custLinFactNeighborX="20614" custLinFactNeighborY="-29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061FC-077F-4654-80E1-9F38FF7B52A1}" type="pres">
      <dgm:prSet presAssocID="{CA9CB335-F447-402B-9C3F-51FC5C1E6FF5}" presName="childComposite" presStyleCnt="0">
        <dgm:presLayoutVars>
          <dgm:chMax val="0"/>
          <dgm:chPref val="0"/>
        </dgm:presLayoutVars>
      </dgm:prSet>
      <dgm:spPr/>
    </dgm:pt>
    <dgm:pt modelId="{A42CCE40-91C0-4AED-AE8A-F42FC5356A00}" type="pres">
      <dgm:prSet presAssocID="{CA9CB335-F447-402B-9C3F-51FC5C1E6FF5}" presName="Image" presStyleLbl="node1" presStyleIdx="3" presStyleCnt="4" custScaleX="223116" custScaleY="130479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01A2E649-41A8-4D3B-9967-25BF91096F45}" type="pres">
      <dgm:prSet presAssocID="{CA9CB335-F447-402B-9C3F-51FC5C1E6FF5}" presName="childText" presStyleLbl="lnNode1" presStyleIdx="3" presStyleCnt="4" custLinFactNeighborX="19767" custLinFactNeighborY="29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C8DAEC-704C-4E12-B0D3-13975A01E95A}" type="presOf" srcId="{2FD1E18F-18E5-4D27-AF39-34330347A3B7}" destId="{C71EC81B-339D-4381-8DA8-51A605B918D3}" srcOrd="0" destOrd="0" presId="urn:microsoft.com/office/officeart/2008/layout/PictureAccentList"/>
    <dgm:cxn modelId="{0F9C0822-A705-448A-AA59-2222CDE33B96}" srcId="{673058A0-AC41-42B0-8D77-C1D4B4F3F392}" destId="{7FEA9049-5F09-4112-BF1B-BF2D9EB48CA2}" srcOrd="0" destOrd="0" parTransId="{90337B4D-FFD9-4E69-BB10-A9C6240596BC}" sibTransId="{7D5939BE-D4D5-4C50-BAAB-E5AD84D4959C}"/>
    <dgm:cxn modelId="{9467428D-9C4C-477E-B69C-74735C718F7C}" srcId="{673058A0-AC41-42B0-8D77-C1D4B4F3F392}" destId="{CA9CB335-F447-402B-9C3F-51FC5C1E6FF5}" srcOrd="3" destOrd="0" parTransId="{CBE8C5E8-26E2-4649-AEB0-A6D1B795BF4E}" sibTransId="{AE95E1A4-6D5C-47F9-8C07-FBAA9C7C6F7E}"/>
    <dgm:cxn modelId="{079150CF-69CB-4DFE-9688-AF38210BAE07}" type="presOf" srcId="{CA9CB335-F447-402B-9C3F-51FC5C1E6FF5}" destId="{01A2E649-41A8-4D3B-9967-25BF91096F45}" srcOrd="0" destOrd="0" presId="urn:microsoft.com/office/officeart/2008/layout/PictureAccentList"/>
    <dgm:cxn modelId="{72EB4800-3D12-48F3-82C6-055DF8E6612E}" srcId="{50E1E0A0-2C6B-4525-A84C-976F16E3B903}" destId="{673058A0-AC41-42B0-8D77-C1D4B4F3F392}" srcOrd="0" destOrd="0" parTransId="{65A18D0F-6394-4772-94AE-E8410C0C7D30}" sibTransId="{E68053D4-A5F5-47B0-989C-4A6F8B5D41BD}"/>
    <dgm:cxn modelId="{8F865CA6-3AC4-4864-BEA2-2332C25BF449}" type="presOf" srcId="{50E1E0A0-2C6B-4525-A84C-976F16E3B903}" destId="{62DCA0F0-2437-451E-A256-FDC607A12D7F}" srcOrd="0" destOrd="0" presId="urn:microsoft.com/office/officeart/2008/layout/PictureAccentList"/>
    <dgm:cxn modelId="{24C16F14-E869-437D-B93A-17015051DABB}" srcId="{673058A0-AC41-42B0-8D77-C1D4B4F3F392}" destId="{DA52D5D0-1AF9-4A7A-9631-84E60F389E7A}" srcOrd="2" destOrd="0" parTransId="{6E377FF9-6E8C-4E2D-8AC5-216E4E2DB72B}" sibTransId="{A9A84A69-C827-4A36-9048-80C51166392E}"/>
    <dgm:cxn modelId="{38BFB7FB-6F43-443F-BA08-151F71ABF95B}" type="presOf" srcId="{673058A0-AC41-42B0-8D77-C1D4B4F3F392}" destId="{DD23B077-1B81-4B84-8E6E-5FBF485B0DA7}" srcOrd="0" destOrd="0" presId="urn:microsoft.com/office/officeart/2008/layout/PictureAccentList"/>
    <dgm:cxn modelId="{DA1C5D56-5058-49DC-8044-8310F8F62A12}" type="presOf" srcId="{7FEA9049-5F09-4112-BF1B-BF2D9EB48CA2}" destId="{F7792BB4-42D8-4151-AAB4-FFEFDB3AB8F2}" srcOrd="0" destOrd="0" presId="urn:microsoft.com/office/officeart/2008/layout/PictureAccentList"/>
    <dgm:cxn modelId="{8EEF2BB1-35BB-414F-897C-D473ED972F66}" srcId="{673058A0-AC41-42B0-8D77-C1D4B4F3F392}" destId="{2FD1E18F-18E5-4D27-AF39-34330347A3B7}" srcOrd="1" destOrd="0" parTransId="{4BD34019-420C-4236-8D08-927F7975EED1}" sibTransId="{3D804E03-5C49-4204-ABAA-4219CD7E6B9A}"/>
    <dgm:cxn modelId="{C459692D-E311-4879-870B-E26D12139D57}" type="presOf" srcId="{DA52D5D0-1AF9-4A7A-9631-84E60F389E7A}" destId="{E4404F2C-1EF3-4531-9C12-617CE22F1352}" srcOrd="0" destOrd="0" presId="urn:microsoft.com/office/officeart/2008/layout/PictureAccentList"/>
    <dgm:cxn modelId="{7B362E70-8848-4EBC-A629-1D61AAB0B84F}" type="presParOf" srcId="{62DCA0F0-2437-451E-A256-FDC607A12D7F}" destId="{75820EE7-A319-4D82-93D2-1831DA894633}" srcOrd="0" destOrd="0" presId="urn:microsoft.com/office/officeart/2008/layout/PictureAccentList"/>
    <dgm:cxn modelId="{99C1858A-84FB-4764-9AE0-5252A079B837}" type="presParOf" srcId="{75820EE7-A319-4D82-93D2-1831DA894633}" destId="{B5373303-D1CF-4110-B1A8-7F9666EBD9F4}" srcOrd="0" destOrd="0" presId="urn:microsoft.com/office/officeart/2008/layout/PictureAccentList"/>
    <dgm:cxn modelId="{5CD69BFA-C781-4145-A791-E8D49EEED08E}" type="presParOf" srcId="{B5373303-D1CF-4110-B1A8-7F9666EBD9F4}" destId="{DD23B077-1B81-4B84-8E6E-5FBF485B0DA7}" srcOrd="0" destOrd="0" presId="urn:microsoft.com/office/officeart/2008/layout/PictureAccentList"/>
    <dgm:cxn modelId="{302A4C3D-67A1-4C99-B359-DA85D70A1F6A}" type="presParOf" srcId="{75820EE7-A319-4D82-93D2-1831DA894633}" destId="{09DB8344-6691-40C9-8122-80CCAC866A50}" srcOrd="1" destOrd="0" presId="urn:microsoft.com/office/officeart/2008/layout/PictureAccentList"/>
    <dgm:cxn modelId="{5F68DB46-0F15-493C-87D6-8C850D5AA25C}" type="presParOf" srcId="{09DB8344-6691-40C9-8122-80CCAC866A50}" destId="{5DEB4440-BA7C-494F-BBB6-3BEEA118902A}" srcOrd="0" destOrd="0" presId="urn:microsoft.com/office/officeart/2008/layout/PictureAccentList"/>
    <dgm:cxn modelId="{31CD7B3F-5957-4D66-9A9A-92989307787A}" type="presParOf" srcId="{5DEB4440-BA7C-494F-BBB6-3BEEA118902A}" destId="{F5C14228-137E-43EA-9A06-788B4AD7A762}" srcOrd="0" destOrd="0" presId="urn:microsoft.com/office/officeart/2008/layout/PictureAccentList"/>
    <dgm:cxn modelId="{DAB4E1F5-C9A4-4B13-AFEB-F04C69562A9C}" type="presParOf" srcId="{5DEB4440-BA7C-494F-BBB6-3BEEA118902A}" destId="{F7792BB4-42D8-4151-AAB4-FFEFDB3AB8F2}" srcOrd="1" destOrd="0" presId="urn:microsoft.com/office/officeart/2008/layout/PictureAccentList"/>
    <dgm:cxn modelId="{62C1156A-9430-4776-94B1-F78E3D931886}" type="presParOf" srcId="{09DB8344-6691-40C9-8122-80CCAC866A50}" destId="{BDC22D4B-9EC8-439A-9F6E-8EFA71500F9B}" srcOrd="1" destOrd="0" presId="urn:microsoft.com/office/officeart/2008/layout/PictureAccentList"/>
    <dgm:cxn modelId="{ABEF472A-A94E-4DDE-A524-EBD4360FD929}" type="presParOf" srcId="{BDC22D4B-9EC8-439A-9F6E-8EFA71500F9B}" destId="{E4BB96C9-962E-4718-B675-DDA3668434F2}" srcOrd="0" destOrd="0" presId="urn:microsoft.com/office/officeart/2008/layout/PictureAccentList"/>
    <dgm:cxn modelId="{0D09BCD2-D681-4189-AFE8-07EA9D52873C}" type="presParOf" srcId="{BDC22D4B-9EC8-439A-9F6E-8EFA71500F9B}" destId="{C71EC81B-339D-4381-8DA8-51A605B918D3}" srcOrd="1" destOrd="0" presId="urn:microsoft.com/office/officeart/2008/layout/PictureAccentList"/>
    <dgm:cxn modelId="{CF47966B-234B-4A21-9853-0C3D2B83D114}" type="presParOf" srcId="{09DB8344-6691-40C9-8122-80CCAC866A50}" destId="{9F4851C6-0C5C-4993-867D-CB8067E81BE7}" srcOrd="2" destOrd="0" presId="urn:microsoft.com/office/officeart/2008/layout/PictureAccentList"/>
    <dgm:cxn modelId="{F44B71E1-5980-4800-9636-2F3ADCEFEEA3}" type="presParOf" srcId="{9F4851C6-0C5C-4993-867D-CB8067E81BE7}" destId="{C14DCE29-0545-4EDE-BAA0-6EA3AB7AA0DD}" srcOrd="0" destOrd="0" presId="urn:microsoft.com/office/officeart/2008/layout/PictureAccentList"/>
    <dgm:cxn modelId="{781FE233-055F-443A-8F48-FEBD202215AD}" type="presParOf" srcId="{9F4851C6-0C5C-4993-867D-CB8067E81BE7}" destId="{E4404F2C-1EF3-4531-9C12-617CE22F1352}" srcOrd="1" destOrd="0" presId="urn:microsoft.com/office/officeart/2008/layout/PictureAccentList"/>
    <dgm:cxn modelId="{EAF25A02-8E42-46D5-AFB5-91615EDBD13F}" type="presParOf" srcId="{09DB8344-6691-40C9-8122-80CCAC866A50}" destId="{48E061FC-077F-4654-80E1-9F38FF7B52A1}" srcOrd="3" destOrd="0" presId="urn:microsoft.com/office/officeart/2008/layout/PictureAccentList"/>
    <dgm:cxn modelId="{66A2CD73-E5D1-491F-A44C-0D176ACE21CE}" type="presParOf" srcId="{48E061FC-077F-4654-80E1-9F38FF7B52A1}" destId="{A42CCE40-91C0-4AED-AE8A-F42FC5356A00}" srcOrd="0" destOrd="0" presId="urn:microsoft.com/office/officeart/2008/layout/PictureAccentList"/>
    <dgm:cxn modelId="{8DBB6732-A72D-4AAA-8542-19FEE2212E52}" type="presParOf" srcId="{48E061FC-077F-4654-80E1-9F38FF7B52A1}" destId="{01A2E649-41A8-4D3B-9967-25BF91096F4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FC057-705A-4E61-BD14-D72E2AC36B29}">
      <dsp:nvSpPr>
        <dsp:cNvPr id="0" name=""/>
        <dsp:cNvSpPr/>
      </dsp:nvSpPr>
      <dsp:spPr>
        <a:xfrm>
          <a:off x="4176849" y="2124985"/>
          <a:ext cx="1515568" cy="1515568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বাল্য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বিবাহের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কারণ</a:t>
          </a:r>
          <a:r>
            <a:rPr lang="en-US" sz="2100" kern="1200" dirty="0" smtClean="0"/>
            <a:t> </a:t>
          </a:r>
          <a:endParaRPr lang="en-US" sz="2100" kern="1200" dirty="0"/>
        </a:p>
      </dsp:txBody>
      <dsp:txXfrm>
        <a:off x="4398799" y="2346935"/>
        <a:ext cx="1071668" cy="1071668"/>
      </dsp:txXfrm>
    </dsp:sp>
    <dsp:sp modelId="{68DFD60A-CA8E-40DF-962C-BBEBD08F0C10}">
      <dsp:nvSpPr>
        <dsp:cNvPr id="0" name=""/>
        <dsp:cNvSpPr/>
      </dsp:nvSpPr>
      <dsp:spPr>
        <a:xfrm rot="16200000">
          <a:off x="4774321" y="1573937"/>
          <a:ext cx="320624" cy="5152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822415" y="1725090"/>
        <a:ext cx="224437" cy="309175"/>
      </dsp:txXfrm>
    </dsp:sp>
    <dsp:sp modelId="{98E60341-0CAA-429E-89BD-9839E098A43B}">
      <dsp:nvSpPr>
        <dsp:cNvPr id="0" name=""/>
        <dsp:cNvSpPr/>
      </dsp:nvSpPr>
      <dsp:spPr>
        <a:xfrm>
          <a:off x="4176849" y="4464"/>
          <a:ext cx="1515568" cy="1515568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dirty="0" smtClean="0">
              <a:solidFill>
                <a:schemeClr val="tx1"/>
              </a:solidFill>
            </a:rPr>
            <a:t>নিরক্ষরতা</a:t>
          </a:r>
          <a:r>
            <a:rPr lang="bn-IN" sz="1800" kern="1200" dirty="0" smtClean="0"/>
            <a:t> </a:t>
          </a:r>
          <a:endParaRPr lang="en-US" sz="1800" kern="1200" dirty="0"/>
        </a:p>
      </dsp:txBody>
      <dsp:txXfrm>
        <a:off x="4398799" y="226414"/>
        <a:ext cx="1071668" cy="1071668"/>
      </dsp:txXfrm>
    </dsp:sp>
    <dsp:sp modelId="{88EE5881-90A8-41CA-B22C-B8ADE8916B53}">
      <dsp:nvSpPr>
        <dsp:cNvPr id="0" name=""/>
        <dsp:cNvSpPr/>
      </dsp:nvSpPr>
      <dsp:spPr>
        <a:xfrm>
          <a:off x="5825507" y="2625123"/>
          <a:ext cx="320624" cy="5152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5825507" y="2728182"/>
        <a:ext cx="224437" cy="309175"/>
      </dsp:txXfrm>
    </dsp:sp>
    <dsp:sp modelId="{343FBDB8-DBB4-4F8F-A01D-073190125D13}">
      <dsp:nvSpPr>
        <dsp:cNvPr id="0" name=""/>
        <dsp:cNvSpPr/>
      </dsp:nvSpPr>
      <dsp:spPr>
        <a:xfrm>
          <a:off x="6297370" y="2124985"/>
          <a:ext cx="1515568" cy="1515568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chemeClr val="tx1"/>
              </a:solidFill>
            </a:rPr>
            <a:t>দারিদ্রতা</a:t>
          </a:r>
          <a:r>
            <a:rPr lang="bn-IN" sz="1400" kern="1200" dirty="0" smtClean="0"/>
            <a:t> </a:t>
          </a:r>
          <a:endParaRPr lang="en-US" sz="1400" kern="1200" dirty="0"/>
        </a:p>
      </dsp:txBody>
      <dsp:txXfrm>
        <a:off x="6519320" y="2346935"/>
        <a:ext cx="1071668" cy="1071668"/>
      </dsp:txXfrm>
    </dsp:sp>
    <dsp:sp modelId="{DFDF4B78-B34B-4D0A-BAD5-B0110388513B}">
      <dsp:nvSpPr>
        <dsp:cNvPr id="0" name=""/>
        <dsp:cNvSpPr/>
      </dsp:nvSpPr>
      <dsp:spPr>
        <a:xfrm rot="5400000">
          <a:off x="4774321" y="3676309"/>
          <a:ext cx="320624" cy="5152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822415" y="3731275"/>
        <a:ext cx="224437" cy="309175"/>
      </dsp:txXfrm>
    </dsp:sp>
    <dsp:sp modelId="{28C2B704-8EDA-465A-911C-9BBC10CAC69A}">
      <dsp:nvSpPr>
        <dsp:cNvPr id="0" name=""/>
        <dsp:cNvSpPr/>
      </dsp:nvSpPr>
      <dsp:spPr>
        <a:xfrm>
          <a:off x="4176849" y="4245506"/>
          <a:ext cx="1515568" cy="1515568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solidFill>
                <a:schemeClr val="tx1"/>
              </a:solidFill>
            </a:rPr>
            <a:t>যৌতুক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398799" y="4467456"/>
        <a:ext cx="1071668" cy="1071668"/>
      </dsp:txXfrm>
    </dsp:sp>
    <dsp:sp modelId="{0BDC1C26-D3E7-433A-810E-2264C49EFAC2}">
      <dsp:nvSpPr>
        <dsp:cNvPr id="0" name=""/>
        <dsp:cNvSpPr/>
      </dsp:nvSpPr>
      <dsp:spPr>
        <a:xfrm rot="10800000">
          <a:off x="3723135" y="2625123"/>
          <a:ext cx="320624" cy="5152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3819322" y="2728182"/>
        <a:ext cx="224437" cy="309175"/>
      </dsp:txXfrm>
    </dsp:sp>
    <dsp:sp modelId="{A5C8448C-E5FF-4C0E-8201-D4A9DEC2AB1B}">
      <dsp:nvSpPr>
        <dsp:cNvPr id="0" name=""/>
        <dsp:cNvSpPr/>
      </dsp:nvSpPr>
      <dsp:spPr>
        <a:xfrm>
          <a:off x="2056328" y="2124985"/>
          <a:ext cx="1515568" cy="1515568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400" kern="1200" dirty="0" smtClean="0">
              <a:solidFill>
                <a:schemeClr val="tx1"/>
              </a:solidFill>
            </a:rPr>
            <a:t>অভিভাবকের শখ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278278" y="2346935"/>
        <a:ext cx="1071668" cy="10716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23B077-1B81-4B84-8E6E-5FBF485B0DA7}">
      <dsp:nvSpPr>
        <dsp:cNvPr id="0" name=""/>
        <dsp:cNvSpPr/>
      </dsp:nvSpPr>
      <dsp:spPr>
        <a:xfrm>
          <a:off x="2129488" y="878"/>
          <a:ext cx="4217588" cy="6769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>
              <a:solidFill>
                <a:schemeClr val="tx1"/>
              </a:solidFill>
            </a:rPr>
            <a:t>বাল্য</a:t>
          </a:r>
          <a:r>
            <a:rPr lang="en-US" sz="3500" kern="1200" dirty="0" smtClean="0">
              <a:solidFill>
                <a:schemeClr val="tx1"/>
              </a:solidFill>
            </a:rPr>
            <a:t> </a:t>
          </a:r>
          <a:r>
            <a:rPr lang="en-US" sz="3500" kern="1200" dirty="0" err="1" smtClean="0">
              <a:solidFill>
                <a:schemeClr val="tx1"/>
              </a:solidFill>
            </a:rPr>
            <a:t>বিবাহের</a:t>
          </a:r>
          <a:r>
            <a:rPr lang="en-US" sz="3500" kern="1200" dirty="0" smtClean="0">
              <a:solidFill>
                <a:schemeClr val="tx1"/>
              </a:solidFill>
            </a:rPr>
            <a:t> </a:t>
          </a:r>
          <a:r>
            <a:rPr lang="en-US" sz="3500" kern="1200" dirty="0" err="1" smtClean="0">
              <a:solidFill>
                <a:schemeClr val="tx1"/>
              </a:solidFill>
            </a:rPr>
            <a:t>প্রভাব</a:t>
          </a:r>
          <a:r>
            <a:rPr lang="en-US" sz="3500" kern="1200" dirty="0" smtClean="0">
              <a:solidFill>
                <a:schemeClr val="tx1"/>
              </a:solidFill>
            </a:rPr>
            <a:t> </a:t>
          </a:r>
          <a:endParaRPr lang="en-US" sz="3500" kern="1200" dirty="0">
            <a:solidFill>
              <a:schemeClr val="tx1"/>
            </a:solidFill>
          </a:endParaRPr>
        </a:p>
      </dsp:txBody>
      <dsp:txXfrm>
        <a:off x="2149314" y="20704"/>
        <a:ext cx="4177936" cy="637274"/>
      </dsp:txXfrm>
    </dsp:sp>
    <dsp:sp modelId="{F5C14228-137E-43EA-9A06-788B4AD7A762}">
      <dsp:nvSpPr>
        <dsp:cNvPr id="0" name=""/>
        <dsp:cNvSpPr/>
      </dsp:nvSpPr>
      <dsp:spPr>
        <a:xfrm>
          <a:off x="2011004" y="799651"/>
          <a:ext cx="1339041" cy="127507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92BB4-42D8-4151-AAB4-FFEFDB3AB8F2}">
      <dsp:nvSpPr>
        <dsp:cNvPr id="0" name=""/>
        <dsp:cNvSpPr/>
      </dsp:nvSpPr>
      <dsp:spPr>
        <a:xfrm>
          <a:off x="3741553" y="1108607"/>
          <a:ext cx="3500046" cy="67692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</a:rPr>
            <a:t>শারীরিক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পুষ্টিহীনতা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774604" y="1141658"/>
        <a:ext cx="3433944" cy="610824"/>
      </dsp:txXfrm>
    </dsp:sp>
    <dsp:sp modelId="{E4BB96C9-962E-4718-B675-DDA3668434F2}">
      <dsp:nvSpPr>
        <dsp:cNvPr id="0" name=""/>
        <dsp:cNvSpPr/>
      </dsp:nvSpPr>
      <dsp:spPr>
        <a:xfrm>
          <a:off x="2001267" y="2155954"/>
          <a:ext cx="1358516" cy="96379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1EC81B-339D-4381-8DA8-51A605B918D3}">
      <dsp:nvSpPr>
        <dsp:cNvPr id="0" name=""/>
        <dsp:cNvSpPr/>
      </dsp:nvSpPr>
      <dsp:spPr>
        <a:xfrm>
          <a:off x="3790973" y="2180783"/>
          <a:ext cx="3500046" cy="67692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solidFill>
                <a:schemeClr val="tx1"/>
              </a:solidFill>
            </a:rPr>
            <a:t>শিশু মৃত্যুর হার বৃদ্ধি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824024" y="2213834"/>
        <a:ext cx="3433944" cy="610824"/>
      </dsp:txXfrm>
    </dsp:sp>
    <dsp:sp modelId="{C14DCE29-0545-4EDE-BAA0-6EA3AB7AA0DD}">
      <dsp:nvSpPr>
        <dsp:cNvPr id="0" name=""/>
        <dsp:cNvSpPr/>
      </dsp:nvSpPr>
      <dsp:spPr>
        <a:xfrm>
          <a:off x="1916915" y="3200979"/>
          <a:ext cx="1527220" cy="127564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04F2C-1EF3-4531-9C12-617CE22F1352}">
      <dsp:nvSpPr>
        <dsp:cNvPr id="0" name=""/>
        <dsp:cNvSpPr/>
      </dsp:nvSpPr>
      <dsp:spPr>
        <a:xfrm>
          <a:off x="3781103" y="3480573"/>
          <a:ext cx="3500046" cy="67692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</a:rPr>
            <a:t>মাতৃমৃত্যুর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হার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বৃদ্ধি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814154" y="3513624"/>
        <a:ext cx="3433944" cy="610824"/>
      </dsp:txXfrm>
    </dsp:sp>
    <dsp:sp modelId="{A42CCE40-91C0-4AED-AE8A-F42FC5356A00}">
      <dsp:nvSpPr>
        <dsp:cNvPr id="0" name=""/>
        <dsp:cNvSpPr/>
      </dsp:nvSpPr>
      <dsp:spPr>
        <a:xfrm>
          <a:off x="1925360" y="4557858"/>
          <a:ext cx="1510330" cy="88324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A2E649-41A8-4D3B-9967-25BF91096F45}">
      <dsp:nvSpPr>
        <dsp:cNvPr id="0" name=""/>
        <dsp:cNvSpPr/>
      </dsp:nvSpPr>
      <dsp:spPr>
        <a:xfrm>
          <a:off x="3751458" y="4680784"/>
          <a:ext cx="3500046" cy="67692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/>
            <a:t>  </a:t>
          </a:r>
          <a:r>
            <a:rPr lang="bn-IN" sz="2000" kern="1200" dirty="0" smtClean="0">
              <a:solidFill>
                <a:schemeClr val="tx1"/>
              </a:solidFill>
            </a:rPr>
            <a:t>জনসংখ্যা বৃদ্ধি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784509" y="4713835"/>
        <a:ext cx="3433944" cy="610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76219-C542-458A-8DD0-3A41B5C0FCEC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38D0D-EFAB-4566-8433-104D13571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414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38D0D-EFAB-4566-8433-104D13571B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80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="0" dirty="0" smtClean="0"/>
              <a:t>শিক্ষার্থীদের</a:t>
            </a:r>
            <a:r>
              <a:rPr lang="bn-IN" b="0" baseline="0" dirty="0" smtClean="0"/>
              <a:t> প্রশ্ন করা হবে – নারীদের সচেতন হয়ে ওঠার বড় প্রমাণ কী?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7D852-E7CF-4CEE-AB97-BD7F7B8A78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33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F3F9-451F-4EE5-B33F-EB64D768D412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7699-EEFF-4857-86F9-0D15C154F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39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F3F9-451F-4EE5-B33F-EB64D768D412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7699-EEFF-4857-86F9-0D15C154F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69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F3F9-451F-4EE5-B33F-EB64D768D412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7699-EEFF-4857-86F9-0D15C154F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35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F3F9-451F-4EE5-B33F-EB64D768D412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7699-EEFF-4857-86F9-0D15C154F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175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F3F9-451F-4EE5-B33F-EB64D768D412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7699-EEFF-4857-86F9-0D15C154F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469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F3F9-451F-4EE5-B33F-EB64D768D412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7699-EEFF-4857-86F9-0D15C154F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220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F3F9-451F-4EE5-B33F-EB64D768D412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7699-EEFF-4857-86F9-0D15C154F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784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F3F9-451F-4EE5-B33F-EB64D768D412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7699-EEFF-4857-86F9-0D15C154F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874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F3F9-451F-4EE5-B33F-EB64D768D412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7699-EEFF-4857-86F9-0D15C154F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80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F3F9-451F-4EE5-B33F-EB64D768D412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7699-EEFF-4857-86F9-0D15C154F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97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F3F9-451F-4EE5-B33F-EB64D768D412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7699-EEFF-4857-86F9-0D15C154F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15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1F3F9-451F-4EE5-B33F-EB64D768D412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D7699-EEFF-4857-86F9-0D15C154FA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68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667" y="1275812"/>
            <a:ext cx="4569379" cy="443741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647700" dist="1041400" dir="5400000" algn="ctr" rotWithShape="0">
              <a:srgbClr val="000000">
                <a:alpha val="99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434704" y="0"/>
            <a:ext cx="28593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/>
              <a:t>স্বাগতম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50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22400" y="27709"/>
            <a:ext cx="13919200" cy="5809151"/>
            <a:chOff x="-1422400" y="27709"/>
            <a:chExt cx="13919200" cy="5809151"/>
          </a:xfrm>
        </p:grpSpPr>
        <p:pic>
          <p:nvPicPr>
            <p:cNvPr id="1026" name="Picture 2" descr="E:\PICTURE-1 # 02-10-2014\SHIKKHOK SOMMELON -2014\Awards\DSC0329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1" y="27709"/>
              <a:ext cx="6935395" cy="5160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-1422400" y="4267200"/>
              <a:ext cx="13919200" cy="1569660"/>
            </a:xfrm>
            <a:prstGeom prst="rect">
              <a:avLst/>
            </a:prstGeom>
            <a:noFill/>
            <a:ln w="57150"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4800" b="1" dirty="0">
                  <a:ln/>
                  <a:latin typeface="NikoshBAN" pitchFamily="2" charset="0"/>
                  <a:cs typeface="NikoshBAN" pitchFamily="2" charset="0"/>
                </a:rPr>
                <a:t>বিভিন্ন সভা সমিতি</a:t>
              </a:r>
              <a:r>
                <a:rPr lang="en-US" sz="4800" b="1" dirty="0">
                  <a:ln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800" b="1" dirty="0">
                  <a:ln/>
                  <a:latin typeface="NikoshBAN" pitchFamily="2" charset="0"/>
                  <a:cs typeface="NikoshBAN" pitchFamily="2" charset="0"/>
                </a:rPr>
                <a:t>সম্মেলনে অংশগ্রহণই </a:t>
              </a:r>
            </a:p>
            <a:p>
              <a:pPr algn="ctr"/>
              <a:r>
                <a:rPr lang="bn-IN" sz="4800" b="1" dirty="0" smtClean="0">
                  <a:ln/>
                  <a:latin typeface="NikoshBAN" pitchFamily="2" charset="0"/>
                  <a:cs typeface="NikoshBAN" pitchFamily="2" charset="0"/>
                </a:rPr>
                <a:t>বাল্যবিবাহ সম্পর্কে </a:t>
              </a:r>
              <a:r>
                <a:rPr lang="bn-IN" sz="4800" b="1" dirty="0">
                  <a:ln/>
                  <a:latin typeface="NikoshBAN" pitchFamily="2" charset="0"/>
                  <a:cs typeface="NikoshBAN" pitchFamily="2" charset="0"/>
                </a:rPr>
                <a:t>সচেতন হয়ে ওঠার বড় প্রমাণ  </a:t>
              </a:r>
              <a:r>
                <a:rPr lang="bn-IN" sz="4800" b="1" dirty="0" smtClean="0">
                  <a:ln/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b="1" dirty="0">
                <a:ln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939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pattFill prst="lgConfetti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bn-IN" dirty="0" smtClean="0"/>
              <a:t>দলগত কাজ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6357" y="4133380"/>
            <a:ext cx="9144000" cy="1655762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bn-IN" dirty="0" smtClean="0"/>
          </a:p>
          <a:p>
            <a:r>
              <a:rPr lang="bn-IN" dirty="0" smtClean="0"/>
              <a:t>বাল্য বিবাহ রোধে করণীয় কি কি?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91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n-IN" sz="11500" b="1" dirty="0" smtClean="0">
                <a:solidFill>
                  <a:schemeClr val="accent5">
                    <a:lumMod val="75000"/>
                  </a:schemeClr>
                </a:solidFill>
              </a:rPr>
              <a:t>বাড়ির কাজ </a:t>
            </a:r>
            <a:endParaRPr lang="en-US" sz="1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520" y="3602038"/>
            <a:ext cx="11460480" cy="1655762"/>
          </a:xfrm>
        </p:spPr>
        <p:txBody>
          <a:bodyPr>
            <a:normAutofit/>
          </a:bodyPr>
          <a:lstStyle/>
          <a:p>
            <a:r>
              <a:rPr lang="bn-IN" sz="3600" dirty="0" smtClean="0"/>
              <a:t>বাল্য বিবাহ রোধে সরকারি গৃহীত পদক্ষেপ সমূহ কি কি?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3752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03981" y="1624403"/>
            <a:ext cx="2581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B050"/>
                </a:solidFill>
              </a:rPr>
              <a:t> 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233" y="1860079"/>
            <a:ext cx="5238975" cy="39200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89851" y="312447"/>
            <a:ext cx="39058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7200" dirty="0">
                <a:solidFill>
                  <a:srgbClr val="00B050"/>
                </a:solidFill>
              </a:rPr>
              <a:t>ধন্যবাদ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54777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dirty="0" smtClean="0"/>
              <a:t>শিক্ষক পরিচিতি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216" y="1590846"/>
            <a:ext cx="9851725" cy="4351338"/>
          </a:xfrm>
        </p:spPr>
        <p:txBody>
          <a:bodyPr/>
          <a:lstStyle/>
          <a:p>
            <a:pPr algn="ctr"/>
            <a:r>
              <a:rPr lang="bn-IN" dirty="0" smtClean="0"/>
              <a:t>মোশারফ হোসেন</a:t>
            </a:r>
          </a:p>
          <a:p>
            <a:pPr algn="ctr"/>
            <a:r>
              <a:rPr lang="bn-IN" dirty="0" smtClean="0"/>
              <a:t>সহকারী শিক্ষক (আরবি) </a:t>
            </a:r>
          </a:p>
          <a:p>
            <a:pPr algn="ctr"/>
            <a:r>
              <a:rPr lang="bn-IN" dirty="0" smtClean="0"/>
              <a:t>কমলাপুর আলিম মাদরাসা</a:t>
            </a:r>
          </a:p>
          <a:p>
            <a:pPr algn="ctr"/>
            <a:r>
              <a:rPr lang="bn-IN" dirty="0" smtClean="0"/>
              <a:t>মুকসুদপুর, গোপালগগঞ্জ। </a:t>
            </a:r>
          </a:p>
          <a:p>
            <a:pPr algn="ctr"/>
            <a:r>
              <a:rPr lang="bn-IN" dirty="0" smtClean="0"/>
              <a:t>মোবাইলঃ ০১৭২৩৬৪৯৮৭২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33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6737" y="863029"/>
            <a:ext cx="7931648" cy="3513762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IN" sz="3200" b="1" dirty="0" smtClean="0">
                <a:solidFill>
                  <a:schemeClr val="accent6">
                    <a:lumMod val="75000"/>
                  </a:schemeClr>
                </a:solidFill>
              </a:rPr>
              <a:t>পাঠ পরিচিতি</a:t>
            </a:r>
          </a:p>
          <a:p>
            <a:pPr algn="just"/>
            <a:r>
              <a:rPr lang="bn-IN" sz="3200" dirty="0" smtClean="0"/>
              <a:t> </a:t>
            </a:r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    : </a:t>
            </a:r>
            <a:r>
              <a:rPr lang="bn-IN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সপ্তম </a:t>
            </a:r>
            <a:endParaRPr lang="bn-BD" sz="32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বিষয়   : </a:t>
            </a:r>
            <a:r>
              <a:rPr lang="bn-IN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বাংলাদেশ ও বিশ্বপরিয় </a:t>
            </a:r>
            <a:endParaRPr lang="bn-BD" sz="32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bn-IN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দশম </a:t>
            </a:r>
            <a:endParaRPr lang="bn-BD" sz="32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সময়    </a:t>
            </a:r>
            <a:r>
              <a:rPr lang="en-AU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 মিনিট।</a:t>
            </a:r>
            <a:endParaRPr lang="en-US" sz="32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0265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85" y="3824514"/>
            <a:ext cx="3522560" cy="3522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453" y="1065881"/>
            <a:ext cx="3534033" cy="26315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969" y="3995547"/>
            <a:ext cx="3966519" cy="2862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3" y="1052897"/>
            <a:ext cx="3595816" cy="25913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97039" y="245660"/>
            <a:ext cx="601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নি</a:t>
            </a:r>
            <a:r>
              <a:rPr lang="bn-IN" sz="2800" dirty="0" smtClean="0"/>
              <a:t>ন্মের </a:t>
            </a:r>
            <a:r>
              <a:rPr lang="en-US" sz="2800" dirty="0" err="1" smtClean="0"/>
              <a:t>ছবি</a:t>
            </a:r>
            <a:r>
              <a:rPr lang="en-US" sz="2800" dirty="0" smtClean="0"/>
              <a:t> </a:t>
            </a:r>
            <a:r>
              <a:rPr lang="en-US" sz="2800" dirty="0" err="1" smtClean="0"/>
              <a:t>দ্বারা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আমরা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কি</a:t>
            </a:r>
            <a:r>
              <a:rPr lang="en-US" sz="2800" dirty="0" smtClean="0"/>
              <a:t> </a:t>
            </a:r>
            <a:r>
              <a:rPr lang="en-US" sz="2800" dirty="0" err="1" smtClean="0"/>
              <a:t>বুঝতে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</a:t>
            </a:r>
            <a:r>
              <a:rPr lang="en-US" sz="2800" dirty="0" smtClean="0"/>
              <a:t>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102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9373" y="2113005"/>
            <a:ext cx="7352271" cy="1862048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11500" dirty="0" smtClean="0"/>
              <a:t>বাল্য বিবাহ 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2285779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9286" y="1297457"/>
            <a:ext cx="9144000" cy="1248677"/>
          </a:xfrm>
          <a:gradFill>
            <a:gsLst>
              <a:gs pos="41000">
                <a:schemeClr val="accent1">
                  <a:lumMod val="5000"/>
                  <a:lumOff val="95000"/>
                  <a:alpha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bn-IN" dirty="0" smtClean="0">
                <a:solidFill>
                  <a:srgbClr val="0070C0"/>
                </a:solidFill>
              </a:rPr>
              <a:t>শিখনফল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dirty="0" smtClean="0"/>
              <a:t> বাল্য</a:t>
            </a:r>
            <a:r>
              <a:rPr lang="en-US" dirty="0" smtClean="0"/>
              <a:t> </a:t>
            </a:r>
            <a:r>
              <a:rPr lang="en-US" dirty="0" err="1" smtClean="0"/>
              <a:t>বিবাহ</a:t>
            </a:r>
            <a:r>
              <a:rPr lang="bn-IN" dirty="0" smtClean="0"/>
              <a:t> সর্ম্পকে বলতে পারবে।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dirty="0" smtClean="0"/>
              <a:t>বাল্য বিবাহের কারণ চিহ্নিত করতে পারবে।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dirty="0" smtClean="0"/>
              <a:t>বাল্য বিবাহের ক্ষতিকর প্রভাব বলতে পারবে।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dirty="0" smtClean="0"/>
              <a:t>বাল্য বিবাহ প্রতিরোধ বিশ্লেষণ করতে পারবে।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78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63519541"/>
              </p:ext>
            </p:extLst>
          </p:nvPr>
        </p:nvGraphicFramePr>
        <p:xfrm>
          <a:off x="2032000" y="747801"/>
          <a:ext cx="9869268" cy="5765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129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01891255"/>
              </p:ext>
            </p:extLst>
          </p:nvPr>
        </p:nvGraphicFramePr>
        <p:xfrm>
          <a:off x="2032000" y="719666"/>
          <a:ext cx="8476566" cy="544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472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n-IN" sz="4000" dirty="0" smtClean="0"/>
              <a:t/>
            </a:r>
            <a:br>
              <a:rPr lang="bn-IN" sz="4000" dirty="0" smtClean="0"/>
            </a:br>
            <a:r>
              <a:rPr lang="bn-IN" sz="4000" dirty="0"/>
              <a:t/>
            </a:r>
            <a:br>
              <a:rPr lang="bn-IN" sz="4000" dirty="0"/>
            </a:br>
            <a:r>
              <a:rPr lang="bn-IN" sz="4000" dirty="0" smtClean="0"/>
              <a:t/>
            </a:r>
            <a:br>
              <a:rPr lang="bn-IN" sz="4000" dirty="0" smtClean="0"/>
            </a:br>
            <a:r>
              <a:rPr lang="bn-IN" sz="4000" dirty="0"/>
              <a:t/>
            </a:r>
            <a:br>
              <a:rPr lang="bn-IN" sz="4000" dirty="0"/>
            </a:br>
            <a:r>
              <a:rPr lang="bn-IN" sz="4000" dirty="0" smtClean="0"/>
              <a:t/>
            </a:r>
            <a:br>
              <a:rPr lang="bn-IN" sz="4000" dirty="0" smtClean="0"/>
            </a:br>
            <a:r>
              <a:rPr lang="bn-IN" sz="4000" dirty="0"/>
              <a:t/>
            </a:r>
            <a:br>
              <a:rPr lang="bn-IN" sz="4000" dirty="0"/>
            </a:br>
            <a:r>
              <a:rPr lang="bn-IN" sz="4000" dirty="0" smtClean="0"/>
              <a:t>১। বাল্য বিবাহের কারণে কি অসুবিধা হয়?  </a:t>
            </a:r>
            <a:r>
              <a:rPr lang="bn-IN" dirty="0" smtClean="0"/>
              <a:t/>
            </a:r>
            <a:br>
              <a:rPr lang="bn-IN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bn-IN" sz="2800" dirty="0" smtClean="0"/>
              <a:t>ক) সম্পদ বৃদ্ধি হয় ? (খ) পারিবারিক শান্তি বেড়ে যায়?</a:t>
            </a:r>
          </a:p>
          <a:p>
            <a:r>
              <a:rPr lang="bn-IN" sz="2800" dirty="0" smtClean="0"/>
              <a:t>(গ) পুষ্টিহীনতা বৃদ্ধি পায় ? (ঘ) পুষ্টিহীনতা কমে যায়? </a:t>
            </a:r>
          </a:p>
          <a:p>
            <a:endParaRPr lang="bn-IN" dirty="0" smtClean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879125" y="506627"/>
            <a:ext cx="6400800" cy="14580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</a:rPr>
              <a:t>মূল্যায়ন 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7" name="4-Point Star 6"/>
          <p:cNvSpPr/>
          <p:nvPr/>
        </p:nvSpPr>
        <p:spPr>
          <a:xfrm>
            <a:off x="1488142" y="3890683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936377"/>
            <a:ext cx="1129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24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</TotalTime>
  <Words>184</Words>
  <Application>Microsoft Office PowerPoint</Application>
  <PresentationFormat>Widescreen</PresentationFormat>
  <Paragraphs>46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শিক্ষক পরিচিতি </vt:lpstr>
      <vt:lpstr>PowerPoint Presentation</vt:lpstr>
      <vt:lpstr>PowerPoint Presentation</vt:lpstr>
      <vt:lpstr>PowerPoint Presentation</vt:lpstr>
      <vt:lpstr>শিখনফল </vt:lpstr>
      <vt:lpstr>PowerPoint Presentation</vt:lpstr>
      <vt:lpstr>PowerPoint Presentation</vt:lpstr>
      <vt:lpstr>      ১। বাল্য বিবাহের কারণে কি অসুবিধা হয়?   </vt:lpstr>
      <vt:lpstr>PowerPoint Presentation</vt:lpstr>
      <vt:lpstr>দলগত কাজ </vt:lpstr>
      <vt:lpstr>বাড়ির কাজ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KAMLAPUR ALIM MADRAS</dc:creator>
  <cp:lastModifiedBy>KAMLAPUR ALIM MADRAS</cp:lastModifiedBy>
  <cp:revision>86</cp:revision>
  <dcterms:created xsi:type="dcterms:W3CDTF">2020-03-09T10:44:29Z</dcterms:created>
  <dcterms:modified xsi:type="dcterms:W3CDTF">2020-03-11T05:17:49Z</dcterms:modified>
</cp:coreProperties>
</file>