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7" r:id="rId3"/>
    <p:sldId id="257" r:id="rId4"/>
    <p:sldId id="260" r:id="rId5"/>
    <p:sldId id="258" r:id="rId6"/>
    <p:sldId id="273" r:id="rId7"/>
    <p:sldId id="281" r:id="rId8"/>
    <p:sldId id="279" r:id="rId9"/>
    <p:sldId id="278" r:id="rId10"/>
    <p:sldId id="270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41" autoAdjust="0"/>
  </p:normalViewPr>
  <p:slideViewPr>
    <p:cSldViewPr>
      <p:cViewPr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23A0A-4E50-4AF4-A911-3496B5815E0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2AE056-B42B-44D2-87E9-9F169FDCE65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solidFill>
                <a:srgbClr val="FF0000"/>
              </a:solidFill>
            </a:rPr>
            <a:t>১ম স্তরের খাদক</a:t>
          </a:r>
          <a:endParaRPr lang="en-US" sz="3200" dirty="0">
            <a:solidFill>
              <a:srgbClr val="FF0000"/>
            </a:solidFill>
          </a:endParaRPr>
        </a:p>
      </dgm:t>
    </dgm:pt>
    <dgm:pt modelId="{DD0391D8-14A8-491E-934F-500AA10799AA}" type="parTrans" cxnId="{2EAC9F0A-C5C4-4402-9766-7E438769C1C6}">
      <dgm:prSet/>
      <dgm:spPr/>
      <dgm:t>
        <a:bodyPr/>
        <a:lstStyle/>
        <a:p>
          <a:endParaRPr lang="en-US"/>
        </a:p>
      </dgm:t>
    </dgm:pt>
    <dgm:pt modelId="{9F35B61B-9B1A-4E6A-8B99-3AE3C3367CD1}" type="sibTrans" cxnId="{2EAC9F0A-C5C4-4402-9766-7E438769C1C6}">
      <dgm:prSet/>
      <dgm:spPr/>
      <dgm:t>
        <a:bodyPr/>
        <a:lstStyle/>
        <a:p>
          <a:endParaRPr lang="en-US"/>
        </a:p>
      </dgm:t>
    </dgm:pt>
    <dgm:pt modelId="{3ABA409C-1046-44DD-B275-573FC0E2702A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</a:rPr>
            <a:t>ক্ষুদে পোকা  </a:t>
          </a:r>
          <a:endParaRPr lang="en-US" sz="3200" dirty="0">
            <a:solidFill>
              <a:schemeClr val="tx1"/>
            </a:solidFill>
          </a:endParaRPr>
        </a:p>
      </dgm:t>
    </dgm:pt>
    <dgm:pt modelId="{0EDD99FF-9E5B-45A3-A5F8-924B1F82D1B5}" type="parTrans" cxnId="{B5E88356-FF1A-4DA3-AE83-209C837B8656}">
      <dgm:prSet/>
      <dgm:spPr/>
      <dgm:t>
        <a:bodyPr/>
        <a:lstStyle/>
        <a:p>
          <a:endParaRPr lang="en-US"/>
        </a:p>
      </dgm:t>
    </dgm:pt>
    <dgm:pt modelId="{FE9F3C2C-6ADE-4091-B1BF-E7E255E82DE7}" type="sibTrans" cxnId="{B5E88356-FF1A-4DA3-AE83-209C837B8656}">
      <dgm:prSet/>
      <dgm:spPr/>
      <dgm:t>
        <a:bodyPr/>
        <a:lstStyle/>
        <a:p>
          <a:endParaRPr lang="en-US"/>
        </a:p>
      </dgm:t>
    </dgm:pt>
    <dgm:pt modelId="{7D50E748-22A5-425D-A497-522AAA648F67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</a:rPr>
            <a:t>রুই, কাতলা</a:t>
          </a:r>
          <a:endParaRPr lang="en-US" sz="3200" dirty="0">
            <a:solidFill>
              <a:schemeClr val="tx1"/>
            </a:solidFill>
          </a:endParaRPr>
        </a:p>
      </dgm:t>
    </dgm:pt>
    <dgm:pt modelId="{AEECFAA8-C416-4D59-A590-6FA83104FB21}" type="parTrans" cxnId="{B0C223F8-1FCC-4987-8DA9-F976B7095707}">
      <dgm:prSet/>
      <dgm:spPr/>
      <dgm:t>
        <a:bodyPr/>
        <a:lstStyle/>
        <a:p>
          <a:endParaRPr lang="en-US"/>
        </a:p>
      </dgm:t>
    </dgm:pt>
    <dgm:pt modelId="{98F4D076-D34C-499E-845E-C771CAE0810C}" type="sibTrans" cxnId="{B0C223F8-1FCC-4987-8DA9-F976B7095707}">
      <dgm:prSet/>
      <dgm:spPr/>
      <dgm:t>
        <a:bodyPr/>
        <a:lstStyle/>
        <a:p>
          <a:endParaRPr lang="en-US"/>
        </a:p>
      </dgm:t>
    </dgm:pt>
    <dgm:pt modelId="{0CBFE6BF-E29E-4144-A3A3-B97DE0A4899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600" dirty="0" smtClean="0">
              <a:solidFill>
                <a:srgbClr val="FF0000"/>
              </a:solidFill>
            </a:rPr>
            <a:t>২য় স্তরের খাদক</a:t>
          </a:r>
          <a:endParaRPr lang="en-US" sz="3600" dirty="0"/>
        </a:p>
      </dgm:t>
    </dgm:pt>
    <dgm:pt modelId="{48161954-77D9-4826-9321-00C42E15D837}" type="parTrans" cxnId="{C63D249A-C51E-4892-8A9A-A6FE2D8A997B}">
      <dgm:prSet/>
      <dgm:spPr/>
      <dgm:t>
        <a:bodyPr/>
        <a:lstStyle/>
        <a:p>
          <a:endParaRPr lang="en-US"/>
        </a:p>
      </dgm:t>
    </dgm:pt>
    <dgm:pt modelId="{620A7D3F-1261-4976-80FE-3EA02398EDC7}" type="sibTrans" cxnId="{C63D249A-C51E-4892-8A9A-A6FE2D8A997B}">
      <dgm:prSet/>
      <dgm:spPr/>
      <dgm:t>
        <a:bodyPr/>
        <a:lstStyle/>
        <a:p>
          <a:endParaRPr lang="en-US"/>
        </a:p>
      </dgm:t>
    </dgm:pt>
    <dgm:pt modelId="{AF9C7C24-5F40-46ED-A974-CD508C6BF4BA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</a:rPr>
            <a:t>ছোট মাছ</a:t>
          </a:r>
          <a:endParaRPr lang="en-US" sz="3200" dirty="0">
            <a:solidFill>
              <a:schemeClr val="tx1"/>
            </a:solidFill>
          </a:endParaRPr>
        </a:p>
      </dgm:t>
    </dgm:pt>
    <dgm:pt modelId="{7954E72F-0CAA-4E64-A010-4A97FC0DEBC9}" type="parTrans" cxnId="{AA9B8F41-AD73-47C8-A4D0-5356ADD13A07}">
      <dgm:prSet/>
      <dgm:spPr/>
      <dgm:t>
        <a:bodyPr/>
        <a:lstStyle/>
        <a:p>
          <a:endParaRPr lang="en-US"/>
        </a:p>
      </dgm:t>
    </dgm:pt>
    <dgm:pt modelId="{7DAE3048-C034-42DF-94E0-90C4C128A78B}" type="sibTrans" cxnId="{AA9B8F41-AD73-47C8-A4D0-5356ADD13A07}">
      <dgm:prSet/>
      <dgm:spPr/>
      <dgm:t>
        <a:bodyPr/>
        <a:lstStyle/>
        <a:p>
          <a:endParaRPr lang="en-US"/>
        </a:p>
      </dgm:t>
    </dgm:pt>
    <dgm:pt modelId="{46DDEBE8-077A-4F54-98ED-EE5AC057D6D6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</a:rPr>
            <a:t>ব্যাঙ</a:t>
          </a:r>
          <a:endParaRPr lang="en-US" sz="3200" dirty="0">
            <a:solidFill>
              <a:schemeClr val="tx1"/>
            </a:solidFill>
          </a:endParaRPr>
        </a:p>
      </dgm:t>
    </dgm:pt>
    <dgm:pt modelId="{1A063528-7771-4E19-9EC5-3F11F130B1CE}" type="parTrans" cxnId="{63751EBA-3248-4B08-9D67-72639ED74B05}">
      <dgm:prSet/>
      <dgm:spPr/>
      <dgm:t>
        <a:bodyPr/>
        <a:lstStyle/>
        <a:p>
          <a:endParaRPr lang="en-US"/>
        </a:p>
      </dgm:t>
    </dgm:pt>
    <dgm:pt modelId="{81A535C0-EA5E-4A2B-A379-5BA893669B74}" type="sibTrans" cxnId="{63751EBA-3248-4B08-9D67-72639ED74B05}">
      <dgm:prSet/>
      <dgm:spPr/>
      <dgm:t>
        <a:bodyPr/>
        <a:lstStyle/>
        <a:p>
          <a:endParaRPr lang="en-US"/>
        </a:p>
      </dgm:t>
    </dgm:pt>
    <dgm:pt modelId="{98D8BEFC-7303-4B18-B2E7-7E360EC19CF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solidFill>
                <a:srgbClr val="FF0000"/>
              </a:solidFill>
            </a:rPr>
            <a:t>৩য় স্তরের খাদক</a:t>
          </a:r>
          <a:endParaRPr lang="en-US" sz="3200" dirty="0"/>
        </a:p>
      </dgm:t>
    </dgm:pt>
    <dgm:pt modelId="{82316347-CFAB-43E3-806B-ADDC2A92CB71}" type="parTrans" cxnId="{E5BD17D1-4E7D-44A5-91EB-2F670756CDC6}">
      <dgm:prSet/>
      <dgm:spPr/>
      <dgm:t>
        <a:bodyPr/>
        <a:lstStyle/>
        <a:p>
          <a:endParaRPr lang="en-US"/>
        </a:p>
      </dgm:t>
    </dgm:pt>
    <dgm:pt modelId="{C816A38B-2AB3-4ACC-8C65-0C72414C1B5F}" type="sibTrans" cxnId="{E5BD17D1-4E7D-44A5-91EB-2F670756CDC6}">
      <dgm:prSet/>
      <dgm:spPr/>
      <dgm:t>
        <a:bodyPr/>
        <a:lstStyle/>
        <a:p>
          <a:endParaRPr lang="en-US"/>
        </a:p>
      </dgm:t>
    </dgm:pt>
    <dgm:pt modelId="{3793D7F0-2EAD-4F12-8A9B-870D179B6521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</a:rPr>
            <a:t>শোল, বোয়াল</a:t>
          </a:r>
          <a:endParaRPr lang="en-US" sz="3200" dirty="0">
            <a:solidFill>
              <a:schemeClr val="tx1"/>
            </a:solidFill>
          </a:endParaRPr>
        </a:p>
      </dgm:t>
    </dgm:pt>
    <dgm:pt modelId="{5DB204F5-36F2-49CB-AA68-27D1CC6AD197}" type="parTrans" cxnId="{39979CD4-069F-47A9-AF8F-4D7C40AE5706}">
      <dgm:prSet/>
      <dgm:spPr/>
      <dgm:t>
        <a:bodyPr/>
        <a:lstStyle/>
        <a:p>
          <a:endParaRPr lang="en-US"/>
        </a:p>
      </dgm:t>
    </dgm:pt>
    <dgm:pt modelId="{D5D03438-301C-45CE-826A-EFF608D358CC}" type="sibTrans" cxnId="{39979CD4-069F-47A9-AF8F-4D7C40AE5706}">
      <dgm:prSet/>
      <dgm:spPr/>
      <dgm:t>
        <a:bodyPr/>
        <a:lstStyle/>
        <a:p>
          <a:endParaRPr lang="en-US"/>
        </a:p>
      </dgm:t>
    </dgm:pt>
    <dgm:pt modelId="{72654CB1-C3DC-4326-86B3-6F9A55037EB3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</a:rPr>
            <a:t>চিংড়ি, শামুক </a:t>
          </a:r>
          <a:endParaRPr lang="en-US" sz="3200" dirty="0">
            <a:solidFill>
              <a:schemeClr val="tx1"/>
            </a:solidFill>
          </a:endParaRPr>
        </a:p>
      </dgm:t>
    </dgm:pt>
    <dgm:pt modelId="{69906077-2141-4AB9-AF75-B08263C532AE}" type="parTrans" cxnId="{AF8F2C04-7F50-4077-83F5-E76EBBC11E50}">
      <dgm:prSet/>
      <dgm:spPr/>
      <dgm:t>
        <a:bodyPr/>
        <a:lstStyle/>
        <a:p>
          <a:endParaRPr lang="en-US"/>
        </a:p>
      </dgm:t>
    </dgm:pt>
    <dgm:pt modelId="{4B763231-4FE1-4ED1-8397-751776048D4F}" type="sibTrans" cxnId="{AF8F2C04-7F50-4077-83F5-E76EBBC11E50}">
      <dgm:prSet/>
      <dgm:spPr/>
      <dgm:t>
        <a:bodyPr/>
        <a:lstStyle/>
        <a:p>
          <a:endParaRPr lang="en-US"/>
        </a:p>
      </dgm:t>
    </dgm:pt>
    <dgm:pt modelId="{F6E984A7-2FAB-4EB0-B25F-BD4C4791328B}" type="pres">
      <dgm:prSet presAssocID="{C2A23A0A-4E50-4AF4-A911-3496B5815E0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8C2969-F744-4DDD-9E0B-138C2F39E1FF}" type="pres">
      <dgm:prSet presAssocID="{C2A23A0A-4E50-4AF4-A911-3496B5815E04}" presName="cycle" presStyleCnt="0"/>
      <dgm:spPr/>
    </dgm:pt>
    <dgm:pt modelId="{62A29D6E-8F3F-4EE5-8774-4E5091A2005D}" type="pres">
      <dgm:prSet presAssocID="{C2A23A0A-4E50-4AF4-A911-3496B5815E04}" presName="centerShape" presStyleCnt="0"/>
      <dgm:spPr/>
    </dgm:pt>
    <dgm:pt modelId="{B2EE30BF-2AEB-4B73-85CE-E1BE87B7FEFC}" type="pres">
      <dgm:prSet presAssocID="{C2A23A0A-4E50-4AF4-A911-3496B5815E04}" presName="connSite" presStyleLbl="node1" presStyleIdx="0" presStyleCnt="4"/>
      <dgm:spPr/>
    </dgm:pt>
    <dgm:pt modelId="{B5243B99-2BF9-4281-838C-1DA861158788}" type="pres">
      <dgm:prSet presAssocID="{C2A23A0A-4E50-4AF4-A911-3496B5815E04}" presName="visible" presStyleLbl="node1" presStyleIdx="0" presStyleCnt="4" custFlipVert="1" custScaleX="4022" custScaleY="2479" custLinFactY="1534" custLinFactNeighborX="-73063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86F0B0E-191E-47E8-820B-9156B00C0F25}" type="pres">
      <dgm:prSet presAssocID="{DD0391D8-14A8-491E-934F-500AA10799AA}" presName="Name25" presStyleLbl="parChTrans1D1" presStyleIdx="0" presStyleCnt="3"/>
      <dgm:spPr/>
      <dgm:t>
        <a:bodyPr/>
        <a:lstStyle/>
        <a:p>
          <a:endParaRPr lang="en-US"/>
        </a:p>
      </dgm:t>
    </dgm:pt>
    <dgm:pt modelId="{8987EA40-82B4-44DE-9F4E-C6F727218372}" type="pres">
      <dgm:prSet presAssocID="{6A2AE056-B42B-44D2-87E9-9F169FDCE659}" presName="node" presStyleCnt="0"/>
      <dgm:spPr/>
    </dgm:pt>
    <dgm:pt modelId="{0BBDFD11-2428-431E-A4FF-7FF9AAA9E98C}" type="pres">
      <dgm:prSet presAssocID="{6A2AE056-B42B-44D2-87E9-9F169FDCE659}" presName="parentNode" presStyleLbl="node1" presStyleIdx="1" presStyleCnt="4" custScaleX="127016" custScaleY="127353" custLinFactNeighborX="388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E47BE-7B13-476C-9797-3843465C4252}" type="pres">
      <dgm:prSet presAssocID="{6A2AE056-B42B-44D2-87E9-9F169FDCE65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05E43-2D30-4919-96E5-7D6C0642496A}" type="pres">
      <dgm:prSet presAssocID="{48161954-77D9-4826-9321-00C42E15D837}" presName="Name25" presStyleLbl="parChTrans1D1" presStyleIdx="1" presStyleCnt="3"/>
      <dgm:spPr/>
      <dgm:t>
        <a:bodyPr/>
        <a:lstStyle/>
        <a:p>
          <a:endParaRPr lang="en-US"/>
        </a:p>
      </dgm:t>
    </dgm:pt>
    <dgm:pt modelId="{D69DAACD-FB0B-49BD-9068-29D4F26D0DEA}" type="pres">
      <dgm:prSet presAssocID="{0CBFE6BF-E29E-4144-A3A3-B97DE0A4899D}" presName="node" presStyleCnt="0"/>
      <dgm:spPr/>
    </dgm:pt>
    <dgm:pt modelId="{4D23FDE9-4DE1-4575-BAAE-23B3E79029AB}" type="pres">
      <dgm:prSet presAssocID="{0CBFE6BF-E29E-4144-A3A3-B97DE0A4899D}" presName="parentNode" presStyleLbl="node1" presStyleIdx="2" presStyleCnt="4" custScaleX="135331" custScaleY="127187" custLinFactNeighborX="21784" custLinFactNeighborY="19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CF7C1-6140-4BF4-BD95-C13D5C353993}" type="pres">
      <dgm:prSet presAssocID="{0CBFE6BF-E29E-4144-A3A3-B97DE0A4899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2BF4E-B29F-4F4E-8307-BA3501ADB0D0}" type="pres">
      <dgm:prSet presAssocID="{82316347-CFAB-43E3-806B-ADDC2A92CB71}" presName="Name25" presStyleLbl="parChTrans1D1" presStyleIdx="2" presStyleCnt="3"/>
      <dgm:spPr/>
      <dgm:t>
        <a:bodyPr/>
        <a:lstStyle/>
        <a:p>
          <a:endParaRPr lang="en-US"/>
        </a:p>
      </dgm:t>
    </dgm:pt>
    <dgm:pt modelId="{BAE8B2AF-DE66-4CF2-9023-9C1B02A39C12}" type="pres">
      <dgm:prSet presAssocID="{98D8BEFC-7303-4B18-B2E7-7E360EC19CFC}" presName="node" presStyleCnt="0"/>
      <dgm:spPr/>
    </dgm:pt>
    <dgm:pt modelId="{48A884D0-128A-4785-A5F7-666B5790C004}" type="pres">
      <dgm:prSet presAssocID="{98D8BEFC-7303-4B18-B2E7-7E360EC19CFC}" presName="parentNode" presStyleLbl="node1" presStyleIdx="3" presStyleCnt="4" custScaleX="127290" custScaleY="119026" custLinFactNeighborX="57084" custLinFactNeighborY="47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2CDA5-AE91-4F64-A7E4-8CAFFD6470BA}" type="pres">
      <dgm:prSet presAssocID="{98D8BEFC-7303-4B18-B2E7-7E360EC19CFC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52BC62-0052-4DCF-A0C7-E0839E29714D}" type="presOf" srcId="{46DDEBE8-077A-4F54-98ED-EE5AC057D6D6}" destId="{7FECF7C1-6140-4BF4-BD95-C13D5C353993}" srcOrd="0" destOrd="1" presId="urn:microsoft.com/office/officeart/2005/8/layout/radial2"/>
    <dgm:cxn modelId="{0C279CA6-1F88-44FF-81DE-16D5E23913D3}" type="presOf" srcId="{3793D7F0-2EAD-4F12-8A9B-870D179B6521}" destId="{ED52CDA5-AE91-4F64-A7E4-8CAFFD6470BA}" srcOrd="0" destOrd="0" presId="urn:microsoft.com/office/officeart/2005/8/layout/radial2"/>
    <dgm:cxn modelId="{39979CD4-069F-47A9-AF8F-4D7C40AE5706}" srcId="{98D8BEFC-7303-4B18-B2E7-7E360EC19CFC}" destId="{3793D7F0-2EAD-4F12-8A9B-870D179B6521}" srcOrd="0" destOrd="0" parTransId="{5DB204F5-36F2-49CB-AA68-27D1CC6AD197}" sibTransId="{D5D03438-301C-45CE-826A-EFF608D358CC}"/>
    <dgm:cxn modelId="{A48A302D-84B5-445B-A5F2-6A47B181EEDD}" type="presOf" srcId="{DD0391D8-14A8-491E-934F-500AA10799AA}" destId="{686F0B0E-191E-47E8-820B-9156B00C0F25}" srcOrd="0" destOrd="0" presId="urn:microsoft.com/office/officeart/2005/8/layout/radial2"/>
    <dgm:cxn modelId="{2EAC9F0A-C5C4-4402-9766-7E438769C1C6}" srcId="{C2A23A0A-4E50-4AF4-A911-3496B5815E04}" destId="{6A2AE056-B42B-44D2-87E9-9F169FDCE659}" srcOrd="0" destOrd="0" parTransId="{DD0391D8-14A8-491E-934F-500AA10799AA}" sibTransId="{9F35B61B-9B1A-4E6A-8B99-3AE3C3367CD1}"/>
    <dgm:cxn modelId="{108CE5D3-C714-4110-B34D-4441EB0B8232}" type="presOf" srcId="{3ABA409C-1046-44DD-B275-573FC0E2702A}" destId="{01CE47BE-7B13-476C-9797-3843465C4252}" srcOrd="0" destOrd="0" presId="urn:microsoft.com/office/officeart/2005/8/layout/radial2"/>
    <dgm:cxn modelId="{8F25EEC4-8398-45E8-ABA3-919CEEF810C4}" type="presOf" srcId="{AF9C7C24-5F40-46ED-A974-CD508C6BF4BA}" destId="{7FECF7C1-6140-4BF4-BD95-C13D5C353993}" srcOrd="0" destOrd="0" presId="urn:microsoft.com/office/officeart/2005/8/layout/radial2"/>
    <dgm:cxn modelId="{63751EBA-3248-4B08-9D67-72639ED74B05}" srcId="{0CBFE6BF-E29E-4144-A3A3-B97DE0A4899D}" destId="{46DDEBE8-077A-4F54-98ED-EE5AC057D6D6}" srcOrd="1" destOrd="0" parTransId="{1A063528-7771-4E19-9EC5-3F11F130B1CE}" sibTransId="{81A535C0-EA5E-4A2B-A379-5BA893669B74}"/>
    <dgm:cxn modelId="{5914A145-4085-467E-9E3F-989001AA8596}" type="presOf" srcId="{48161954-77D9-4826-9321-00C42E15D837}" destId="{F2A05E43-2D30-4919-96E5-7D6C0642496A}" srcOrd="0" destOrd="0" presId="urn:microsoft.com/office/officeart/2005/8/layout/radial2"/>
    <dgm:cxn modelId="{B0C223F8-1FCC-4987-8DA9-F976B7095707}" srcId="{6A2AE056-B42B-44D2-87E9-9F169FDCE659}" destId="{7D50E748-22A5-425D-A497-522AAA648F67}" srcOrd="1" destOrd="0" parTransId="{AEECFAA8-C416-4D59-A590-6FA83104FB21}" sibTransId="{98F4D076-D34C-499E-845E-C771CAE0810C}"/>
    <dgm:cxn modelId="{D347EB2E-F14E-4315-A874-A5CC67FE8882}" type="presOf" srcId="{98D8BEFC-7303-4B18-B2E7-7E360EC19CFC}" destId="{48A884D0-128A-4785-A5F7-666B5790C004}" srcOrd="0" destOrd="0" presId="urn:microsoft.com/office/officeart/2005/8/layout/radial2"/>
    <dgm:cxn modelId="{090FFDC5-D8AE-4F1C-B2C2-2B0F8E0CD2F1}" type="presOf" srcId="{7D50E748-22A5-425D-A497-522AAA648F67}" destId="{01CE47BE-7B13-476C-9797-3843465C4252}" srcOrd="0" destOrd="1" presId="urn:microsoft.com/office/officeart/2005/8/layout/radial2"/>
    <dgm:cxn modelId="{6705E074-94D4-4347-A8EE-93AB5B536A21}" type="presOf" srcId="{72654CB1-C3DC-4326-86B3-6F9A55037EB3}" destId="{ED52CDA5-AE91-4F64-A7E4-8CAFFD6470BA}" srcOrd="0" destOrd="1" presId="urn:microsoft.com/office/officeart/2005/8/layout/radial2"/>
    <dgm:cxn modelId="{A3CEC529-6D11-4BF4-8FA9-56CC7F33FFD9}" type="presOf" srcId="{6A2AE056-B42B-44D2-87E9-9F169FDCE659}" destId="{0BBDFD11-2428-431E-A4FF-7FF9AAA9E98C}" srcOrd="0" destOrd="0" presId="urn:microsoft.com/office/officeart/2005/8/layout/radial2"/>
    <dgm:cxn modelId="{8263F8DE-109A-4C7D-994C-A4FB5B36FD44}" type="presOf" srcId="{82316347-CFAB-43E3-806B-ADDC2A92CB71}" destId="{F4D2BF4E-B29F-4F4E-8307-BA3501ADB0D0}" srcOrd="0" destOrd="0" presId="urn:microsoft.com/office/officeart/2005/8/layout/radial2"/>
    <dgm:cxn modelId="{AA9B8F41-AD73-47C8-A4D0-5356ADD13A07}" srcId="{0CBFE6BF-E29E-4144-A3A3-B97DE0A4899D}" destId="{AF9C7C24-5F40-46ED-A974-CD508C6BF4BA}" srcOrd="0" destOrd="0" parTransId="{7954E72F-0CAA-4E64-A010-4A97FC0DEBC9}" sibTransId="{7DAE3048-C034-42DF-94E0-90C4C128A78B}"/>
    <dgm:cxn modelId="{C63D249A-C51E-4892-8A9A-A6FE2D8A997B}" srcId="{C2A23A0A-4E50-4AF4-A911-3496B5815E04}" destId="{0CBFE6BF-E29E-4144-A3A3-B97DE0A4899D}" srcOrd="1" destOrd="0" parTransId="{48161954-77D9-4826-9321-00C42E15D837}" sibTransId="{620A7D3F-1261-4976-80FE-3EA02398EDC7}"/>
    <dgm:cxn modelId="{E5BD17D1-4E7D-44A5-91EB-2F670756CDC6}" srcId="{C2A23A0A-4E50-4AF4-A911-3496B5815E04}" destId="{98D8BEFC-7303-4B18-B2E7-7E360EC19CFC}" srcOrd="2" destOrd="0" parTransId="{82316347-CFAB-43E3-806B-ADDC2A92CB71}" sibTransId="{C816A38B-2AB3-4ACC-8C65-0C72414C1B5F}"/>
    <dgm:cxn modelId="{90274F9B-E912-4D60-B269-DB509BC306D7}" type="presOf" srcId="{C2A23A0A-4E50-4AF4-A911-3496B5815E04}" destId="{F6E984A7-2FAB-4EB0-B25F-BD4C4791328B}" srcOrd="0" destOrd="0" presId="urn:microsoft.com/office/officeart/2005/8/layout/radial2"/>
    <dgm:cxn modelId="{AF8F2C04-7F50-4077-83F5-E76EBBC11E50}" srcId="{98D8BEFC-7303-4B18-B2E7-7E360EC19CFC}" destId="{72654CB1-C3DC-4326-86B3-6F9A55037EB3}" srcOrd="1" destOrd="0" parTransId="{69906077-2141-4AB9-AF75-B08263C532AE}" sibTransId="{4B763231-4FE1-4ED1-8397-751776048D4F}"/>
    <dgm:cxn modelId="{B5E88356-FF1A-4DA3-AE83-209C837B8656}" srcId="{6A2AE056-B42B-44D2-87E9-9F169FDCE659}" destId="{3ABA409C-1046-44DD-B275-573FC0E2702A}" srcOrd="0" destOrd="0" parTransId="{0EDD99FF-9E5B-45A3-A5F8-924B1F82D1B5}" sibTransId="{FE9F3C2C-6ADE-4091-B1BF-E7E255E82DE7}"/>
    <dgm:cxn modelId="{474653C1-B1D9-4C10-B397-F7E16D6B2FFF}" type="presOf" srcId="{0CBFE6BF-E29E-4144-A3A3-B97DE0A4899D}" destId="{4D23FDE9-4DE1-4575-BAAE-23B3E79029AB}" srcOrd="0" destOrd="0" presId="urn:microsoft.com/office/officeart/2005/8/layout/radial2"/>
    <dgm:cxn modelId="{C8B9DD10-D741-475C-A273-E58EE946662C}" type="presParOf" srcId="{F6E984A7-2FAB-4EB0-B25F-BD4C4791328B}" destId="{A58C2969-F744-4DDD-9E0B-138C2F39E1FF}" srcOrd="0" destOrd="0" presId="urn:microsoft.com/office/officeart/2005/8/layout/radial2"/>
    <dgm:cxn modelId="{356261CE-B69B-4197-8F35-DA15B4EDF6B9}" type="presParOf" srcId="{A58C2969-F744-4DDD-9E0B-138C2F39E1FF}" destId="{62A29D6E-8F3F-4EE5-8774-4E5091A2005D}" srcOrd="0" destOrd="0" presId="urn:microsoft.com/office/officeart/2005/8/layout/radial2"/>
    <dgm:cxn modelId="{3B0F01F2-DE35-47A3-9729-7B0F4BE5F2E3}" type="presParOf" srcId="{62A29D6E-8F3F-4EE5-8774-4E5091A2005D}" destId="{B2EE30BF-2AEB-4B73-85CE-E1BE87B7FEFC}" srcOrd="0" destOrd="0" presId="urn:microsoft.com/office/officeart/2005/8/layout/radial2"/>
    <dgm:cxn modelId="{62D98AEA-A762-462E-B7CA-F2B5114D75BE}" type="presParOf" srcId="{62A29D6E-8F3F-4EE5-8774-4E5091A2005D}" destId="{B5243B99-2BF9-4281-838C-1DA861158788}" srcOrd="1" destOrd="0" presId="urn:microsoft.com/office/officeart/2005/8/layout/radial2"/>
    <dgm:cxn modelId="{ACC7E946-8AD2-4F69-A270-8218B12B6A7A}" type="presParOf" srcId="{A58C2969-F744-4DDD-9E0B-138C2F39E1FF}" destId="{686F0B0E-191E-47E8-820B-9156B00C0F25}" srcOrd="1" destOrd="0" presId="urn:microsoft.com/office/officeart/2005/8/layout/radial2"/>
    <dgm:cxn modelId="{F95C6129-0D6F-4315-B45D-4263C56C75C1}" type="presParOf" srcId="{A58C2969-F744-4DDD-9E0B-138C2F39E1FF}" destId="{8987EA40-82B4-44DE-9F4E-C6F727218372}" srcOrd="2" destOrd="0" presId="urn:microsoft.com/office/officeart/2005/8/layout/radial2"/>
    <dgm:cxn modelId="{A12A61A7-5CFA-4DFB-8960-C5BE86CBF9B0}" type="presParOf" srcId="{8987EA40-82B4-44DE-9F4E-C6F727218372}" destId="{0BBDFD11-2428-431E-A4FF-7FF9AAA9E98C}" srcOrd="0" destOrd="0" presId="urn:microsoft.com/office/officeart/2005/8/layout/radial2"/>
    <dgm:cxn modelId="{03663ED8-A95F-45A3-8CC6-154D80666A0C}" type="presParOf" srcId="{8987EA40-82B4-44DE-9F4E-C6F727218372}" destId="{01CE47BE-7B13-476C-9797-3843465C4252}" srcOrd="1" destOrd="0" presId="urn:microsoft.com/office/officeart/2005/8/layout/radial2"/>
    <dgm:cxn modelId="{6A268EA9-6209-419C-AE30-5090B765982B}" type="presParOf" srcId="{A58C2969-F744-4DDD-9E0B-138C2F39E1FF}" destId="{F2A05E43-2D30-4919-96E5-7D6C0642496A}" srcOrd="3" destOrd="0" presId="urn:microsoft.com/office/officeart/2005/8/layout/radial2"/>
    <dgm:cxn modelId="{36B502D3-3227-4C9D-9B9A-0B7D73DD535D}" type="presParOf" srcId="{A58C2969-F744-4DDD-9E0B-138C2F39E1FF}" destId="{D69DAACD-FB0B-49BD-9068-29D4F26D0DEA}" srcOrd="4" destOrd="0" presId="urn:microsoft.com/office/officeart/2005/8/layout/radial2"/>
    <dgm:cxn modelId="{A5DA0B33-43DA-491D-9250-AA2991EB2761}" type="presParOf" srcId="{D69DAACD-FB0B-49BD-9068-29D4F26D0DEA}" destId="{4D23FDE9-4DE1-4575-BAAE-23B3E79029AB}" srcOrd="0" destOrd="0" presId="urn:microsoft.com/office/officeart/2005/8/layout/radial2"/>
    <dgm:cxn modelId="{346DE80E-41FD-4185-9B72-3D6E3F6D4AD0}" type="presParOf" srcId="{D69DAACD-FB0B-49BD-9068-29D4F26D0DEA}" destId="{7FECF7C1-6140-4BF4-BD95-C13D5C353993}" srcOrd="1" destOrd="0" presId="urn:microsoft.com/office/officeart/2005/8/layout/radial2"/>
    <dgm:cxn modelId="{71E6510A-184B-4045-A70D-0923FD3FD624}" type="presParOf" srcId="{A58C2969-F744-4DDD-9E0B-138C2F39E1FF}" destId="{F4D2BF4E-B29F-4F4E-8307-BA3501ADB0D0}" srcOrd="5" destOrd="0" presId="urn:microsoft.com/office/officeart/2005/8/layout/radial2"/>
    <dgm:cxn modelId="{30AEBC63-35C4-4391-BDDD-CA9C05E7C424}" type="presParOf" srcId="{A58C2969-F744-4DDD-9E0B-138C2F39E1FF}" destId="{BAE8B2AF-DE66-4CF2-9023-9C1B02A39C12}" srcOrd="6" destOrd="0" presId="urn:microsoft.com/office/officeart/2005/8/layout/radial2"/>
    <dgm:cxn modelId="{06AE8A2F-E855-4332-A3F5-56AF78638CFE}" type="presParOf" srcId="{BAE8B2AF-DE66-4CF2-9023-9C1B02A39C12}" destId="{48A884D0-128A-4785-A5F7-666B5790C004}" srcOrd="0" destOrd="0" presId="urn:microsoft.com/office/officeart/2005/8/layout/radial2"/>
    <dgm:cxn modelId="{E7E46DCC-92A5-4396-9AAA-7169CCD7D2F8}" type="presParOf" srcId="{BAE8B2AF-DE66-4CF2-9023-9C1B02A39C12}" destId="{ED52CDA5-AE91-4F64-A7E4-8CAFFD6470B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2BF4E-B29F-4F4E-8307-BA3501ADB0D0}">
      <dsp:nvSpPr>
        <dsp:cNvPr id="0" name=""/>
        <dsp:cNvSpPr/>
      </dsp:nvSpPr>
      <dsp:spPr>
        <a:xfrm rot="2002020">
          <a:off x="2473653" y="3338342"/>
          <a:ext cx="1293674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1293674" y="254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05E43-2D30-4919-96E5-7D6C0642496A}">
      <dsp:nvSpPr>
        <dsp:cNvPr id="0" name=""/>
        <dsp:cNvSpPr/>
      </dsp:nvSpPr>
      <dsp:spPr>
        <a:xfrm rot="35813">
          <a:off x="2580253" y="2455069"/>
          <a:ext cx="814646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814646" y="254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F0B0E-191E-47E8-820B-9156B00C0F25}">
      <dsp:nvSpPr>
        <dsp:cNvPr id="0" name=""/>
        <dsp:cNvSpPr/>
      </dsp:nvSpPr>
      <dsp:spPr>
        <a:xfrm rot="19433114">
          <a:off x="2481123" y="1539558"/>
          <a:ext cx="1031957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1031957" y="254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43B99-2BF9-4281-838C-1DA861158788}">
      <dsp:nvSpPr>
        <dsp:cNvPr id="0" name=""/>
        <dsp:cNvSpPr/>
      </dsp:nvSpPr>
      <dsp:spPr>
        <a:xfrm flipV="1">
          <a:off x="11" y="4818689"/>
          <a:ext cx="94280" cy="581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DFD11-2428-431E-A4FF-7FF9AAA9E98C}">
      <dsp:nvSpPr>
        <dsp:cNvPr id="0" name=""/>
        <dsp:cNvSpPr/>
      </dsp:nvSpPr>
      <dsp:spPr>
        <a:xfrm>
          <a:off x="3242949" y="-161705"/>
          <a:ext cx="1786442" cy="1791182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FF0000"/>
              </a:solidFill>
            </a:rPr>
            <a:t>১ম স্তরের খাদক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504567" y="100608"/>
        <a:ext cx="1263206" cy="1266556"/>
      </dsp:txXfrm>
    </dsp:sp>
    <dsp:sp modelId="{01CE47BE-7B13-476C-9797-3843465C4252}">
      <dsp:nvSpPr>
        <dsp:cNvPr id="0" name=""/>
        <dsp:cNvSpPr/>
      </dsp:nvSpPr>
      <dsp:spPr>
        <a:xfrm>
          <a:off x="4695074" y="-161705"/>
          <a:ext cx="2679663" cy="1791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200" kern="1200" dirty="0" smtClean="0">
              <a:solidFill>
                <a:schemeClr val="tx1"/>
              </a:solidFill>
            </a:rPr>
            <a:t>ক্ষুদে পোকা  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200" kern="1200" dirty="0" smtClean="0">
              <a:solidFill>
                <a:schemeClr val="tx1"/>
              </a:solidFill>
            </a:rPr>
            <a:t>রুই, কাতলা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4695074" y="-161705"/>
        <a:ext cx="2679663" cy="1791182"/>
      </dsp:txXfrm>
    </dsp:sp>
    <dsp:sp modelId="{4D23FDE9-4DE1-4575-BAAE-23B3E79029AB}">
      <dsp:nvSpPr>
        <dsp:cNvPr id="0" name=""/>
        <dsp:cNvSpPr/>
      </dsp:nvSpPr>
      <dsp:spPr>
        <a:xfrm>
          <a:off x="3394819" y="1600203"/>
          <a:ext cx="1903390" cy="1788847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FF0000"/>
              </a:solidFill>
            </a:rPr>
            <a:t>২য় স্তরের খাদক</a:t>
          </a:r>
          <a:endParaRPr lang="en-US" sz="3600" kern="1200" dirty="0"/>
        </a:p>
      </dsp:txBody>
      <dsp:txXfrm>
        <a:off x="3673564" y="1862174"/>
        <a:ext cx="1345900" cy="1264905"/>
      </dsp:txXfrm>
    </dsp:sp>
    <dsp:sp modelId="{7FECF7C1-6140-4BF4-BD95-C13D5C353993}">
      <dsp:nvSpPr>
        <dsp:cNvPr id="0" name=""/>
        <dsp:cNvSpPr/>
      </dsp:nvSpPr>
      <dsp:spPr>
        <a:xfrm>
          <a:off x="4817706" y="1600203"/>
          <a:ext cx="2855085" cy="1788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200" kern="1200" dirty="0" smtClean="0">
              <a:solidFill>
                <a:schemeClr val="tx1"/>
              </a:solidFill>
            </a:rPr>
            <a:t>ছোট মাছ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200" kern="1200" dirty="0" smtClean="0">
              <a:solidFill>
                <a:schemeClr val="tx1"/>
              </a:solidFill>
            </a:rPr>
            <a:t>ব্যাঙ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4817706" y="1600203"/>
        <a:ext cx="2855085" cy="1788847"/>
      </dsp:txXfrm>
    </dsp:sp>
    <dsp:sp modelId="{48A884D0-128A-4785-A5F7-666B5790C004}">
      <dsp:nvSpPr>
        <dsp:cNvPr id="0" name=""/>
        <dsp:cNvSpPr/>
      </dsp:nvSpPr>
      <dsp:spPr>
        <a:xfrm>
          <a:off x="3497418" y="3364439"/>
          <a:ext cx="1790296" cy="1674065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FF0000"/>
              </a:solidFill>
            </a:rPr>
            <a:t>৩য় স্তরের খাদক</a:t>
          </a:r>
          <a:endParaRPr lang="en-US" sz="3200" kern="1200" dirty="0"/>
        </a:p>
      </dsp:txBody>
      <dsp:txXfrm>
        <a:off x="3759601" y="3609600"/>
        <a:ext cx="1265930" cy="1183743"/>
      </dsp:txXfrm>
    </dsp:sp>
    <dsp:sp modelId="{ED52CDA5-AE91-4F64-A7E4-8CAFFD6470BA}">
      <dsp:nvSpPr>
        <dsp:cNvPr id="0" name=""/>
        <dsp:cNvSpPr/>
      </dsp:nvSpPr>
      <dsp:spPr>
        <a:xfrm>
          <a:off x="4948579" y="3364439"/>
          <a:ext cx="2685444" cy="167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200" kern="1200" dirty="0" smtClean="0">
              <a:solidFill>
                <a:schemeClr val="tx1"/>
              </a:solidFill>
            </a:rPr>
            <a:t>শোল, বোয়াল</a:t>
          </a:r>
          <a:endParaRPr lang="en-US" sz="3200" kern="1200" dirty="0">
            <a:solidFill>
              <a:schemeClr val="tx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200" kern="1200" dirty="0" smtClean="0">
              <a:solidFill>
                <a:schemeClr val="tx1"/>
              </a:solidFill>
            </a:rPr>
            <a:t>চিংড়ি, শামুক 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4948579" y="3364439"/>
        <a:ext cx="2685444" cy="1674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5014A-E19B-474A-B300-90972A77DDA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88C26-55DA-41B8-A156-7D7350691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7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88C26-55DA-41B8-A156-7D73506917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7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E-mail-arafatjewel89@gmail.com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629400"/>
            <a:ext cx="9144000" cy="228600"/>
            <a:chOff x="0" y="5029200"/>
            <a:chExt cx="9639300" cy="1828800"/>
          </a:xfrm>
        </p:grpSpPr>
        <p:pic>
          <p:nvPicPr>
            <p:cNvPr id="5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6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7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8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  <p:pic>
        <p:nvPicPr>
          <p:cNvPr id="27650" name="Picture 2" descr="rose flower এর ছবির ফলাফল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12533">
            <a:off x="2685075" y="2463372"/>
            <a:ext cx="4655729" cy="45939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Oval 9"/>
          <p:cNvSpPr/>
          <p:nvPr/>
        </p:nvSpPr>
        <p:spPr>
          <a:xfrm>
            <a:off x="762000" y="228600"/>
            <a:ext cx="7848600" cy="1676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/>
              </a:rPr>
              <a:t>স্বাগতম</a:t>
            </a:r>
            <a:endParaRPr lang="en-US" sz="8800" dirty="0" smtClean="0">
              <a:solidFill>
                <a:srgbClr val="FF0000"/>
              </a:solidFill>
              <a:latin typeface="NikoshBAN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19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762000"/>
            <a:ext cx="6248400" cy="1295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6553200"/>
            <a:ext cx="9144000" cy="304800"/>
            <a:chOff x="0" y="5029200"/>
            <a:chExt cx="9639300" cy="1828800"/>
          </a:xfrm>
        </p:grpSpPr>
        <p:pic>
          <p:nvPicPr>
            <p:cNvPr id="10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11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12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13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  <p:sp>
        <p:nvSpPr>
          <p:cNvPr id="15" name="Rectangle 14"/>
          <p:cNvSpPr/>
          <p:nvPr/>
        </p:nvSpPr>
        <p:spPr>
          <a:xfrm>
            <a:off x="609600" y="3429000"/>
            <a:ext cx="80010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১)পুকুরের বিভিন্ন স্তরে অবস্থানরত উদ্ভিদ ও প্রাণির ২টি করে নাম লিখ।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99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04800"/>
            <a:ext cx="86868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048000"/>
            <a:ext cx="784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শামুক কোন স্তরের প্রাণি?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  উপরের স্তরের একটি খাদকের নাম বল?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064603"/>
            <a:ext cx="784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বাতাসের সংস্পর্শে থাকে কোন স্তর ? </a:t>
            </a:r>
          </a:p>
          <a:p>
            <a:pPr marL="342900" indent="-342900" algn="just">
              <a:buAutoNum type="arabicParenR"/>
            </a:pPr>
            <a:endParaRPr lang="en-US" sz="16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0" y="6553200"/>
            <a:ext cx="9144000" cy="304800"/>
            <a:chOff x="0" y="5029200"/>
            <a:chExt cx="9639300" cy="1828800"/>
          </a:xfrm>
        </p:grpSpPr>
        <p:pic>
          <p:nvPicPr>
            <p:cNvPr id="33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34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35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36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941881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553200"/>
            <a:ext cx="9144000" cy="304800"/>
            <a:chOff x="0" y="5029200"/>
            <a:chExt cx="9639300" cy="1828800"/>
          </a:xfrm>
        </p:grpSpPr>
        <p:pic>
          <p:nvPicPr>
            <p:cNvPr id="5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6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7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8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  <p:sp>
        <p:nvSpPr>
          <p:cNvPr id="9" name="Title 1"/>
          <p:cNvSpPr txBox="1">
            <a:spLocks/>
          </p:cNvSpPr>
          <p:nvPr/>
        </p:nvSpPr>
        <p:spPr>
          <a:xfrm>
            <a:off x="685800" y="3048000"/>
            <a:ext cx="7924800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আশেপাশের  জলাশয়ের একটি বাস্তুতন্ত্র সম্পর্কে সংক্ষেপে লিখ।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/>
              </a:rPr>
              <a:t>বাড়ির কাজ</a:t>
            </a:r>
            <a:endParaRPr lang="en-US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06427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533400"/>
            <a:ext cx="8001000" cy="4953000"/>
            <a:chOff x="609600" y="533400"/>
            <a:chExt cx="8001000" cy="4953000"/>
          </a:xfrm>
        </p:grpSpPr>
        <p:pic>
          <p:nvPicPr>
            <p:cNvPr id="1026" name="Picture 2" descr="D:\00e061046ec50bd7376a2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533400"/>
              <a:ext cx="8001000" cy="495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749630" y="1083232"/>
              <a:ext cx="48006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7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0" y="6553200"/>
            <a:ext cx="9144000" cy="304800"/>
            <a:chOff x="0" y="5029200"/>
            <a:chExt cx="9639300" cy="1828800"/>
          </a:xfrm>
        </p:grpSpPr>
        <p:pic>
          <p:nvPicPr>
            <p:cNvPr id="5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6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8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9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00553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553200"/>
            <a:ext cx="9144000" cy="304800"/>
            <a:chOff x="0" y="5029200"/>
            <a:chExt cx="9639300" cy="1828800"/>
          </a:xfrm>
        </p:grpSpPr>
        <p:pic>
          <p:nvPicPr>
            <p:cNvPr id="6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7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8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9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  <p:sp>
        <p:nvSpPr>
          <p:cNvPr id="10" name="TextBox 9"/>
          <p:cNvSpPr txBox="1"/>
          <p:nvPr/>
        </p:nvSpPr>
        <p:spPr>
          <a:xfrm>
            <a:off x="1219200" y="448270"/>
            <a:ext cx="6629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/>
              </a:rPr>
              <a:t>শিক্ষক</a:t>
            </a:r>
            <a:r>
              <a:rPr lang="en-US" sz="5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/>
              </a:rPr>
              <a:t>পরিচিতি</a:t>
            </a:r>
            <a:r>
              <a:rPr lang="en-US" sz="5400" dirty="0" smtClean="0">
                <a:solidFill>
                  <a:srgbClr val="FF0000"/>
                </a:solidFill>
                <a:latin typeface="NikoshBAN"/>
              </a:rPr>
              <a:t> </a:t>
            </a:r>
            <a:endParaRPr lang="en-US" sz="5400" dirty="0">
              <a:solidFill>
                <a:srgbClr val="FF0000"/>
              </a:solidFill>
              <a:latin typeface="NikoshBAN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5800" y="1905000"/>
            <a:ext cx="7986486" cy="411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400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মোঃ আরাফাত রাব্বা</a:t>
            </a:r>
            <a:r>
              <a:rPr kumimoji="0" lang="en-US" sz="1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নী</a:t>
            </a:r>
            <a:r>
              <a:rPr kumimoji="0" lang="en-US" sz="1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জুয়েল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(বিজ্ঞান)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বাঘা</a:t>
            </a:r>
            <a:r>
              <a:rPr lang="en-US" sz="1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তলা</a:t>
            </a:r>
            <a:r>
              <a:rPr lang="bn-BD" sz="1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আদর্শ উচ্চ বিদ্যালয়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হালুয়াঘাট, ময়মনসিংহ।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6"/>
              </a:rPr>
              <a:t>E-mail-arafatjewel89@gmail.com</a:t>
            </a:r>
            <a:endParaRPr lang="bn-BD" sz="1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Mobile: 01728382173</a:t>
            </a:r>
            <a:endParaRPr lang="bn-BD" sz="1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BD" sz="4000" dirty="0" smtClean="0"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739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3810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b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নবম</a:t>
            </a:r>
            <a:r>
              <a:rPr lang="bn-BD" sz="2400" dirty="0" smtClean="0"/>
              <a:t/>
            </a:r>
            <a:br>
              <a:rPr lang="bn-BD" sz="2400" dirty="0" smtClean="0"/>
            </a:b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6629400"/>
            <a:ext cx="9144000" cy="228600"/>
            <a:chOff x="0" y="5029200"/>
            <a:chExt cx="9639300" cy="1828800"/>
          </a:xfrm>
        </p:grpSpPr>
        <p:pic>
          <p:nvPicPr>
            <p:cNvPr id="4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5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6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7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757763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o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7700"/>
            <a:ext cx="8763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5800" y="130897"/>
            <a:ext cx="7772400" cy="4787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 লক্ষ্য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629400"/>
            <a:ext cx="9144000" cy="228600"/>
            <a:chOff x="0" y="5029200"/>
            <a:chExt cx="9639300" cy="1828800"/>
          </a:xfrm>
        </p:grpSpPr>
        <p:pic>
          <p:nvPicPr>
            <p:cNvPr id="11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12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13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14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  <p:sp>
        <p:nvSpPr>
          <p:cNvPr id="15" name="TextBox 14"/>
          <p:cNvSpPr txBox="1"/>
          <p:nvPr/>
        </p:nvSpPr>
        <p:spPr>
          <a:xfrm>
            <a:off x="76200" y="5410200"/>
            <a:ext cx="8991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 অবস্থানরত  বিভিন্ন  উপাদান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17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914400"/>
            <a:ext cx="7924800" cy="434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 বাস্তুতন্ত্র</a:t>
            </a:r>
          </a:p>
          <a:p>
            <a:pPr algn="ctr"/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6324600"/>
            <a:ext cx="9144000" cy="533400"/>
            <a:chOff x="0" y="5029200"/>
            <a:chExt cx="9639300" cy="1828800"/>
          </a:xfrm>
        </p:grpSpPr>
        <p:pic>
          <p:nvPicPr>
            <p:cNvPr id="22529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22530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22531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22532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20057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73152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200" y="2743200"/>
            <a:ext cx="8229600" cy="3581400"/>
            <a:chOff x="914400" y="2743200"/>
            <a:chExt cx="7315200" cy="3581400"/>
          </a:xfrm>
        </p:grpSpPr>
        <p:sp>
          <p:nvSpPr>
            <p:cNvPr id="3" name="Rectangle 2"/>
            <p:cNvSpPr/>
            <p:nvPr/>
          </p:nvSpPr>
          <p:spPr>
            <a:xfrm>
              <a:off x="914400" y="2743200"/>
              <a:ext cx="7315200" cy="1066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just"/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১)পুকুরের বাস্তুতন্ত্র কী তা বলতে পার</a:t>
              </a:r>
              <a:r>
                <a:rPr lang="en-US" sz="36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</a:t>
              </a:r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just"/>
              <a:endPara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5257800"/>
              <a:ext cx="7315200" cy="1066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just"/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৩)শ্রেণিবিভাগের ধাপ সমূহ বর্ণনা করতে পার</a:t>
              </a:r>
              <a:r>
                <a:rPr lang="en-US" sz="36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</a:t>
              </a:r>
              <a:r>
                <a:rPr lang="bn-BD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just"/>
              <a:endPara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3886200"/>
              <a:ext cx="7315200" cy="1219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২)পুকুরের বাস্তুতন্ত্রের শ্রেণিবিভাগ সর্ম্পকে বলতে পার</a:t>
              </a:r>
              <a:r>
                <a:rPr lang="en-US" sz="36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</a:t>
              </a:r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629400"/>
            <a:ext cx="9144000" cy="228600"/>
            <a:chOff x="0" y="5029200"/>
            <a:chExt cx="9639300" cy="1828800"/>
          </a:xfrm>
        </p:grpSpPr>
        <p:pic>
          <p:nvPicPr>
            <p:cNvPr id="8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9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10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11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  <p:sp>
        <p:nvSpPr>
          <p:cNvPr id="12" name="Rounded Rectangle 11"/>
          <p:cNvSpPr/>
          <p:nvPr/>
        </p:nvSpPr>
        <p:spPr>
          <a:xfrm>
            <a:off x="457200" y="1828800"/>
            <a:ext cx="8610600" cy="68580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………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5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5419427"/>
            <a:ext cx="8991600" cy="151477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উদ্ভিদ, প্রাণী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bn-IN" sz="3200" dirty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উপাদান </a:t>
            </a:r>
            <a:r>
              <a:rPr lang="bn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এবং মাটি, পানি, আলো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O2, CO2 </a:t>
            </a:r>
            <a:r>
              <a:rPr lang="bn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ইত্যাদি </a:t>
            </a:r>
            <a:r>
              <a:rPr lang="bn-IN" sz="3200" dirty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অজীব উপাদান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705600"/>
            <a:ext cx="9144000" cy="152400"/>
            <a:chOff x="0" y="5029200"/>
            <a:chExt cx="9639300" cy="1828800"/>
          </a:xfrm>
        </p:grpSpPr>
        <p:pic>
          <p:nvPicPr>
            <p:cNvPr id="16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17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18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19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  <p:sp>
        <p:nvSpPr>
          <p:cNvPr id="20" name="TextBox 19"/>
          <p:cNvSpPr txBox="1"/>
          <p:nvPr/>
        </p:nvSpPr>
        <p:spPr>
          <a:xfrm>
            <a:off x="1371600" y="76200"/>
            <a:ext cx="6781800" cy="769441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একটি পুকুরের বাস্তুসংস্থান </a:t>
            </a:r>
            <a:endParaRPr lang="en-US" sz="4400" dirty="0">
              <a:solidFill>
                <a:srgbClr val="FF000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21238" y="625254"/>
            <a:ext cx="8341110" cy="5019799"/>
            <a:chOff x="121238" y="625254"/>
            <a:chExt cx="8341110" cy="5019799"/>
          </a:xfrm>
        </p:grpSpPr>
        <p:grpSp>
          <p:nvGrpSpPr>
            <p:cNvPr id="14" name="Group 13"/>
            <p:cNvGrpSpPr/>
            <p:nvPr/>
          </p:nvGrpSpPr>
          <p:grpSpPr>
            <a:xfrm>
              <a:off x="121238" y="625254"/>
              <a:ext cx="8341109" cy="5019799"/>
              <a:chOff x="-107647" y="-151704"/>
              <a:chExt cx="8417474" cy="5568841"/>
            </a:xfrm>
          </p:grpSpPr>
          <p:pic>
            <p:nvPicPr>
              <p:cNvPr id="2" name="Picture 2" descr="C:\Users\PB\Downloads\aaaaa.jpg"/>
              <p:cNvPicPr>
                <a:picLocks noChangeAspect="1" noChangeArrowheads="1"/>
              </p:cNvPicPr>
              <p:nvPr/>
            </p:nvPicPr>
            <p:blipFill>
              <a:blip r:embed="rId6">
                <a:lum bright="10000"/>
              </a:blip>
              <a:srcRect/>
              <a:stretch>
                <a:fillRect/>
              </a:stretch>
            </p:blipFill>
            <p:spPr bwMode="auto">
              <a:xfrm>
                <a:off x="462083" y="760809"/>
                <a:ext cx="7847744" cy="4656328"/>
              </a:xfrm>
              <a:prstGeom prst="rect">
                <a:avLst/>
              </a:prstGeom>
              <a:noFill/>
            </p:spPr>
          </p:pic>
          <p:grpSp>
            <p:nvGrpSpPr>
              <p:cNvPr id="4" name="Group 3"/>
              <p:cNvGrpSpPr/>
              <p:nvPr/>
            </p:nvGrpSpPr>
            <p:grpSpPr>
              <a:xfrm>
                <a:off x="-107647" y="-151704"/>
                <a:ext cx="6356047" cy="3885504"/>
                <a:chOff x="578153" y="-75504"/>
                <a:chExt cx="6356047" cy="3885504"/>
              </a:xfrm>
            </p:grpSpPr>
            <p:pic>
              <p:nvPicPr>
                <p:cNvPr id="5" name="Picture 2" descr="C:\Users\Doel-1612i3\Downloads\22.jpg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8153" y="-75504"/>
                  <a:ext cx="1250648" cy="12506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6" name="Straight Connector 5"/>
                <p:cNvCxnSpPr/>
                <p:nvPr/>
              </p:nvCxnSpPr>
              <p:spPr>
                <a:xfrm>
                  <a:off x="1676400" y="838200"/>
                  <a:ext cx="5257800" cy="266700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rot="16200000" flipH="1">
                  <a:off x="1104900" y="1409700"/>
                  <a:ext cx="990600" cy="30480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-152400" y="1828800"/>
                  <a:ext cx="2133600" cy="60960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1600200" y="914400"/>
                  <a:ext cx="3429000" cy="251460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676400" y="762000"/>
                  <a:ext cx="4724400" cy="198120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342900" y="2095500"/>
                  <a:ext cx="2057400" cy="1588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1219200" y="1371600"/>
                  <a:ext cx="2819400" cy="205740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/>
            <p:cNvGrpSpPr/>
            <p:nvPr/>
          </p:nvGrpSpPr>
          <p:grpSpPr>
            <a:xfrm>
              <a:off x="1470091" y="2026922"/>
              <a:ext cx="6992257" cy="3371610"/>
              <a:chOff x="1470091" y="2026922"/>
              <a:chExt cx="6992257" cy="337161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014548" y="2026922"/>
                <a:ext cx="1447800" cy="646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b="1" dirty="0" smtClean="0">
                    <a:solidFill>
                      <a:schemeClr val="tx1"/>
                    </a:solidFill>
                  </a:rPr>
                  <a:t>উ</a:t>
                </a:r>
                <a:r>
                  <a:rPr lang="bn-BD" b="1" dirty="0" smtClean="0">
                    <a:solidFill>
                      <a:schemeClr val="tx1"/>
                    </a:solidFill>
                    <a:cs typeface="NikoshBAN" panose="02000000000000000000" pitchFamily="2" charset="0"/>
                  </a:rPr>
                  <a:t>ৎপাদক সবুজ উদ্ভিদ  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Down Arrow 21"/>
              <p:cNvSpPr/>
              <p:nvPr/>
            </p:nvSpPr>
            <p:spPr>
              <a:xfrm rot="5400000">
                <a:off x="6633548" y="2063653"/>
                <a:ext cx="152400" cy="609600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133600" y="2590800"/>
                <a:ext cx="1447800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b="1" dirty="0" smtClean="0">
                    <a:solidFill>
                      <a:schemeClr val="tx1"/>
                    </a:solidFill>
                  </a:rPr>
                  <a:t>খাদক 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Down Arrow 26"/>
              <p:cNvSpPr/>
              <p:nvPr/>
            </p:nvSpPr>
            <p:spPr>
              <a:xfrm rot="5400000">
                <a:off x="3276600" y="4953000"/>
                <a:ext cx="152400" cy="609600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wn Arrow 32"/>
              <p:cNvSpPr/>
              <p:nvPr/>
            </p:nvSpPr>
            <p:spPr>
              <a:xfrm rot="5400000">
                <a:off x="1698691" y="2484568"/>
                <a:ext cx="152400" cy="609600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33800" y="5029200"/>
                <a:ext cx="2590800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b="1" dirty="0" smtClean="0">
                    <a:solidFill>
                      <a:schemeClr val="tx1"/>
                    </a:solidFill>
                  </a:rPr>
                  <a:t>অনুজীব (বিয়োজক</a:t>
                </a:r>
                <a:r>
                  <a:rPr lang="bn-BD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) </a:t>
                </a:r>
                <a:endParaRPr lang="bn-BD" b="1" dirty="0" smtClean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800" b="0" smtClean="0">
                <a:solidFill>
                  <a:srgbClr val="FF0000"/>
                </a:solidFill>
              </a:rPr>
              <a:t>খাদকের শ্রেণিবিভাগ </a:t>
            </a:r>
            <a:endParaRPr lang="en-US" sz="4800" b="0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553200"/>
            <a:ext cx="9144000" cy="304800"/>
            <a:chOff x="0" y="5029200"/>
            <a:chExt cx="9639300" cy="1828800"/>
          </a:xfrm>
        </p:grpSpPr>
        <p:pic>
          <p:nvPicPr>
            <p:cNvPr id="7" name="Picture 1" descr="C:\Users\DQB6N72\Desktop\flower\567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8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9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10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  <p:sp>
        <p:nvSpPr>
          <p:cNvPr id="11" name="Oval 10"/>
          <p:cNvSpPr/>
          <p:nvPr/>
        </p:nvSpPr>
        <p:spPr>
          <a:xfrm>
            <a:off x="838200" y="3048000"/>
            <a:ext cx="2209800" cy="1676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rgbClr val="FF0000"/>
              </a:solidFill>
            </a:endParaRPr>
          </a:p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খাদক</a:t>
            </a:r>
            <a:endParaRPr lang="en-US" sz="4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83042"/>
            <a:ext cx="6934200" cy="519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600200" y="152400"/>
            <a:ext cx="5943600" cy="1046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</a:rPr>
              <a:t>বিয়োজক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0"/>
            <a:ext cx="739140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ছত্রাক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bn-BD" sz="3600" dirty="0" smtClean="0">
                <a:solidFill>
                  <a:schemeClr val="tx1"/>
                </a:solidFill>
              </a:rPr>
              <a:t>ব্যাকটে</a:t>
            </a:r>
            <a:r>
              <a:rPr lang="en-US" sz="3600" dirty="0" err="1" smtClean="0">
                <a:solidFill>
                  <a:schemeClr val="tx1"/>
                </a:solidFill>
              </a:rPr>
              <a:t>রিয়া</a:t>
            </a:r>
            <a:r>
              <a:rPr lang="bn-BD" sz="3600" dirty="0" smtClean="0">
                <a:solidFill>
                  <a:schemeClr val="tx1"/>
                </a:solidFill>
              </a:rPr>
              <a:t> ও অনূজীব </a:t>
            </a:r>
          </a:p>
          <a:p>
            <a:endParaRPr lang="bn-BD" dirty="0" smtClean="0"/>
          </a:p>
          <a:p>
            <a:endParaRPr lang="bn-BD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2" name="Group 3"/>
          <p:cNvGrpSpPr/>
          <p:nvPr/>
        </p:nvGrpSpPr>
        <p:grpSpPr>
          <a:xfrm>
            <a:off x="0" y="6477000"/>
            <a:ext cx="9144000" cy="381000"/>
            <a:chOff x="0" y="5029200"/>
            <a:chExt cx="9639300" cy="1828800"/>
          </a:xfrm>
        </p:grpSpPr>
        <p:pic>
          <p:nvPicPr>
            <p:cNvPr id="27" name="Picture 26" descr="C:\Users\DQB6N72\Desktop\flower\567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257800"/>
              <a:ext cx="2705100" cy="1600200"/>
            </a:xfrm>
            <a:prstGeom prst="rect">
              <a:avLst/>
            </a:prstGeom>
            <a:noFill/>
          </p:spPr>
        </p:pic>
        <p:pic>
          <p:nvPicPr>
            <p:cNvPr id="28" name="Picture 2" descr="C:\Users\DQB6N72\Desktop\flower\456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62200" y="5181600"/>
              <a:ext cx="2905125" cy="1676400"/>
            </a:xfrm>
            <a:prstGeom prst="rect">
              <a:avLst/>
            </a:prstGeom>
            <a:noFill/>
          </p:spPr>
        </p:pic>
        <p:pic>
          <p:nvPicPr>
            <p:cNvPr id="29" name="Picture 3" descr="C:\Users\DQB6N72\Desktop\flower\345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43800" y="5029200"/>
              <a:ext cx="2095500" cy="1828800"/>
            </a:xfrm>
            <a:prstGeom prst="rect">
              <a:avLst/>
            </a:prstGeom>
            <a:noFill/>
          </p:spPr>
        </p:pic>
        <p:pic>
          <p:nvPicPr>
            <p:cNvPr id="30" name="Picture 4" descr="C:\Users\DQB6N72\Desktop\flower\4567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81600" y="5181600"/>
              <a:ext cx="2628900" cy="1676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1143</TotalTime>
  <Words>189</Words>
  <Application>Microsoft Office PowerPoint</Application>
  <PresentationFormat>On-screen Show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PowerPoint Presentation</vt:lpstr>
      <vt:lpstr>পাঠ পরিচিতি  শ্রেনিঃ নবম বিষয়ঃ জীববিজ্ঞান </vt:lpstr>
      <vt:lpstr>PowerPoint Presentation</vt:lpstr>
      <vt:lpstr>PowerPoint Presentation</vt:lpstr>
      <vt:lpstr>PowerPoint Presentation</vt:lpstr>
      <vt:lpstr>PowerPoint Presentation</vt:lpstr>
      <vt:lpstr>খাদকের শ্রেণিবিভাগ 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Dell</cp:lastModifiedBy>
  <cp:revision>321</cp:revision>
  <dcterms:created xsi:type="dcterms:W3CDTF">2006-08-16T00:00:00Z</dcterms:created>
  <dcterms:modified xsi:type="dcterms:W3CDTF">2020-03-14T08:24:54Z</dcterms:modified>
</cp:coreProperties>
</file>