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7" r:id="rId3"/>
    <p:sldId id="270" r:id="rId4"/>
    <p:sldId id="283" r:id="rId5"/>
    <p:sldId id="273" r:id="rId6"/>
    <p:sldId id="274" r:id="rId7"/>
    <p:sldId id="261" r:id="rId8"/>
    <p:sldId id="284" r:id="rId9"/>
    <p:sldId id="275" r:id="rId10"/>
    <p:sldId id="262" r:id="rId11"/>
    <p:sldId id="280" r:id="rId12"/>
    <p:sldId id="281" r:id="rId13"/>
    <p:sldId id="282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110" autoAdjust="0"/>
  </p:normalViewPr>
  <p:slideViewPr>
    <p:cSldViewPr>
      <p:cViewPr varScale="1">
        <p:scale>
          <a:sx n="72" d="100"/>
          <a:sy n="72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1FAC-677A-4D70-AF67-8652B10A396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783E-EEBA-4F7F-9258-968638CF8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1FAC-677A-4D70-AF67-8652B10A396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783E-EEBA-4F7F-9258-968638CF8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1FAC-677A-4D70-AF67-8652B10A396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783E-EEBA-4F7F-9258-968638CF8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1FAC-677A-4D70-AF67-8652B10A396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783E-EEBA-4F7F-9258-968638CF8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1FAC-677A-4D70-AF67-8652B10A396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783E-EEBA-4F7F-9258-968638CF8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1FAC-677A-4D70-AF67-8652B10A396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783E-EEBA-4F7F-9258-968638CF8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1FAC-677A-4D70-AF67-8652B10A396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783E-EEBA-4F7F-9258-968638CF8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1FAC-677A-4D70-AF67-8652B10A396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783E-EEBA-4F7F-9258-968638CF8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1FAC-677A-4D70-AF67-8652B10A396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783E-EEBA-4F7F-9258-968638CF8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1FAC-677A-4D70-AF67-8652B10A396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783E-EEBA-4F7F-9258-968638CF8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1FAC-677A-4D70-AF67-8652B10A396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13783E-EEBA-4F7F-9258-968638CF8D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5C1FAC-677A-4D70-AF67-8652B10A396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13783E-EEBA-4F7F-9258-968638CF8DE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878736" cy="4910339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4775200" cy="972312"/>
          </a:xfrm>
          <a:solidFill>
            <a:srgbClr val="00FF99"/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AvDUcyU wWfvBm</a:t>
            </a:r>
            <a:endParaRPr lang="en-US" sz="4800" dirty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6" name="Content Placeholder 5" descr="camera 248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90800"/>
            <a:ext cx="1771650" cy="1323975"/>
          </a:xfrm>
        </p:spPr>
      </p:pic>
      <p:pic>
        <p:nvPicPr>
          <p:cNvPr id="7" name="Picture 6" descr="camera 20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876550"/>
            <a:ext cx="1981200" cy="1924050"/>
          </a:xfrm>
          <a:prstGeom prst="rect">
            <a:avLst/>
          </a:prstGeom>
        </p:spPr>
      </p:pic>
      <p:pic>
        <p:nvPicPr>
          <p:cNvPr id="8" name="Picture 7" descr="camera 2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590800"/>
            <a:ext cx="4876800" cy="223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4114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</a:rPr>
              <a:t>gwbUi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457200"/>
            <a:ext cx="4775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4038600" y="1371600"/>
            <a:ext cx="1143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-19665" y="1769806"/>
            <a:ext cx="91440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09600" y="1922206"/>
            <a:ext cx="190500" cy="744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835400" y="1922206"/>
            <a:ext cx="203200" cy="668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71800" y="47492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utonnyMJ" pitchFamily="2" charset="0"/>
              </a:rPr>
              <a:t>wcÖ›Uvi</a:t>
            </a:r>
            <a:r>
              <a:rPr lang="en-US" sz="3200" dirty="0">
                <a:latin typeface="SutonnyMJ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6600" y="49016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</a:rPr>
              <a:t>mvDÛ</a:t>
            </a:r>
            <a:r>
              <a:rPr lang="en-US" sz="3200" dirty="0" smtClean="0">
                <a:latin typeface="SutonnyMJ" pitchFamily="2" charset="0"/>
              </a:rPr>
              <a:t> e·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8001000" y="1922206"/>
            <a:ext cx="190500" cy="668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4" grpId="0" animBg="1"/>
      <p:bldP spid="9" grpId="0" animBg="1"/>
      <p:bldP spid="11" grpId="0" animBg="1"/>
      <p:bldP spid="12" grpId="0" animBg="1"/>
      <p:bldP spid="13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609600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SutonnyMJ" pitchFamily="2" charset="0"/>
              </a:rPr>
              <a:t>`</a:t>
            </a:r>
            <a:r>
              <a:rPr lang="en-US" sz="6600" dirty="0" err="1" smtClean="0">
                <a:latin typeface="SutonnyMJ" pitchFamily="2" charset="0"/>
              </a:rPr>
              <a:t>jxq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KvR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72111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cÖkœ: 1. </a:t>
            </a:r>
            <a:r>
              <a:rPr lang="en-US" sz="3600" dirty="0" err="1" smtClean="0">
                <a:latin typeface="SutonnyMJ" pitchFamily="2" charset="0"/>
              </a:rPr>
              <a:t>BbcyU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wWfvBm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wKfv‡e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K‡i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Zv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wjL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wjL</a:t>
            </a:r>
            <a:r>
              <a:rPr lang="en-US" sz="3600" dirty="0" smtClean="0">
                <a:latin typeface="SutonnyMJ" pitchFamily="2" charset="0"/>
              </a:rPr>
              <a:t>|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3962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cÖkœ: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2.AvDUcyU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ডিভাইস কী ভাবে কাজ করে তা লিখ।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5217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723933"/>
            <a:ext cx="2895600" cy="1015663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   </a:t>
            </a:r>
            <a:r>
              <a:rPr lang="en-US" sz="6000" dirty="0" err="1" smtClean="0">
                <a:latin typeface="SutonnyMJ" pitchFamily="2" charset="0"/>
              </a:rPr>
              <a:t>g~j¨vqb</a:t>
            </a:r>
            <a:r>
              <a:rPr lang="en-US" sz="6000" dirty="0" smtClean="0">
                <a:latin typeface="SutonnyMJ" pitchFamily="2" charset="0"/>
              </a:rPr>
              <a:t> </a:t>
            </a:r>
            <a:endParaRPr lang="en-US" sz="60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362200"/>
            <a:ext cx="6629400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cÖkœ: 1. </a:t>
            </a:r>
            <a:r>
              <a:rPr lang="en-US" sz="3600" dirty="0" err="1" smtClean="0">
                <a:latin typeface="SutonnyMJ" pitchFamily="2" charset="0"/>
              </a:rPr>
              <a:t>Kw¤úDUv‡ii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KqwU</a:t>
            </a:r>
            <a:r>
              <a:rPr lang="en-US" sz="3600" dirty="0" smtClean="0">
                <a:latin typeface="SutonnyMJ" pitchFamily="2" charset="0"/>
              </a:rPr>
              <a:t> Ask I </a:t>
            </a:r>
            <a:r>
              <a:rPr lang="en-US" sz="3600" dirty="0" err="1" smtClean="0">
                <a:latin typeface="SutonnyMJ" pitchFamily="2" charset="0"/>
              </a:rPr>
              <a:t>wK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wK</a:t>
            </a:r>
            <a:r>
              <a:rPr lang="en-US" sz="3600" dirty="0" smtClean="0">
                <a:latin typeface="SutonnyMJ" pitchFamily="2" charset="0"/>
              </a:rPr>
              <a:t>? </a:t>
            </a:r>
            <a:r>
              <a:rPr lang="en-US" sz="4000" dirty="0" smtClean="0">
                <a:latin typeface="SutonnyMJ" pitchFamily="2" charset="0"/>
              </a:rPr>
              <a:t> 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429000"/>
            <a:ext cx="7086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 cÖkœ: 2. </a:t>
            </a:r>
            <a:r>
              <a:rPr lang="en-US" sz="3600" dirty="0" err="1" smtClean="0">
                <a:latin typeface="SutonnyMJ" pitchFamily="2" charset="0"/>
              </a:rPr>
              <a:t>wm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wc</a:t>
            </a:r>
            <a:r>
              <a:rPr lang="en-US" sz="3600" dirty="0" smtClean="0">
                <a:latin typeface="SutonnyMJ" pitchFamily="2" charset="0"/>
              </a:rPr>
              <a:t> BD </a:t>
            </a:r>
            <a:r>
              <a:rPr lang="en-US" sz="3600" dirty="0" err="1" smtClean="0">
                <a:latin typeface="SutonnyMJ" pitchFamily="2" charset="0"/>
              </a:rPr>
              <a:t>Gi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KqwU</a:t>
            </a:r>
            <a:r>
              <a:rPr lang="en-US" sz="3600" dirty="0" smtClean="0">
                <a:latin typeface="SutonnyMJ" pitchFamily="2" charset="0"/>
              </a:rPr>
              <a:t> Ask I </a:t>
            </a:r>
            <a:r>
              <a:rPr lang="en-US" sz="3600" dirty="0" err="1" smtClean="0">
                <a:latin typeface="SutonnyMJ" pitchFamily="2" charset="0"/>
              </a:rPr>
              <a:t>wK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wK</a:t>
            </a:r>
            <a:r>
              <a:rPr lang="en-US" sz="3600" dirty="0" smtClean="0">
                <a:latin typeface="SutonnyMJ" pitchFamily="2" charset="0"/>
              </a:rPr>
              <a:t>? </a:t>
            </a:r>
            <a:r>
              <a:rPr lang="en-US" sz="4000" dirty="0" smtClean="0">
                <a:latin typeface="SutonnyMJ" pitchFamily="2" charset="0"/>
              </a:rPr>
              <a:t> 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938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838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utonnyMJ" pitchFamily="2" charset="0"/>
              </a:rPr>
              <a:t>evwoi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KvR</a:t>
            </a:r>
            <a:endParaRPr lang="en-US" sz="54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057400"/>
            <a:ext cx="5638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4000" dirty="0" err="1" smtClean="0">
                <a:latin typeface="SutonnyMJ" pitchFamily="2" charset="0"/>
              </a:rPr>
              <a:t>Kw¤úDUv</a:t>
            </a:r>
            <a:r>
              <a:rPr lang="bn-BD" sz="3200" dirty="0" smtClean="0">
                <a:latin typeface="SutonnyMJ" pitchFamily="2" charset="0"/>
              </a:rPr>
              <a:t>র ও মানূষের মধ্যে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পার্থক্য কী  তা লিখ।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242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5036177"/>
            <a:ext cx="42672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n-BD" sz="72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0"/>
            <a:ext cx="6858000" cy="4274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181600" cy="3703320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মোঃ আমিরুল ইসলাম 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শিক্ষক (এম,এস,এস,/ বি,পি,এড)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ইসলাম পুর দারুল উলুম দাখিল মাদ্রাসা , 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কলারোয়া , সাতক্ষীরা</a:t>
            </a:r>
          </a:p>
          <a:p>
            <a:pPr marL="0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‡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0 17 146 9 5 3 5 6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0 1 1 0 0 4 4 1 2 0</a:t>
            </a:r>
          </a:p>
          <a:p>
            <a:pPr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Email No: amirulsohana@gmail.com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400" dirty="0" smtClean="0">
              <a:latin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524000" cy="14477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971800" y="685800"/>
            <a:ext cx="1828800" cy="11430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676400"/>
            <a:ext cx="3810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শ্রেণী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smtClean="0">
                <a:latin typeface="SutonnyMJ" pitchFamily="2" charset="0"/>
              </a:rPr>
              <a:t>6</a:t>
            </a:r>
            <a:r>
              <a:rPr lang="bn-BD" sz="2800" dirty="0" smtClean="0">
                <a:latin typeface="SutonnyMJ" pitchFamily="2" charset="0"/>
                <a:cs typeface="NikoshBAN" pitchFamily="2" charset="0"/>
              </a:rPr>
              <a:t>ষ্ট  </a:t>
            </a:r>
          </a:p>
          <a:p>
            <a:r>
              <a:rPr lang="bn-BD" sz="2800" dirty="0" smtClean="0">
                <a:latin typeface="SutonnyMJ" pitchFamily="2" charset="0"/>
                <a:cs typeface="NikoshBAN" pitchFamily="2" charset="0"/>
              </a:rPr>
              <a:t>বিষয়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তথ্য ও  যোগাযোগ প্রযুক্তি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অধ্য্যয়   প্রথম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কম্পিউটারের পরিচিতি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13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38275"/>
            <a:ext cx="82296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21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1625996"/>
            <a:ext cx="6705600" cy="830997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8529" y="26670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কম্পিউটারের ধারনা</a:t>
            </a:r>
            <a:r>
              <a:rPr lang="en-US" sz="4800" dirty="0" smtClean="0">
                <a:latin typeface="SutonnyMJ" pitchFamily="2" charset="0"/>
              </a:rPr>
              <a:t> </a:t>
            </a:r>
            <a:endParaRPr lang="en-US" sz="4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266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950" y="533400"/>
            <a:ext cx="436245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en-US" sz="6000" dirty="0" smtClean="0">
                <a:latin typeface="SutonnyMJ" pitchFamily="2" charset="0"/>
              </a:rPr>
              <a:t>  </a:t>
            </a:r>
            <a:endParaRPr lang="en-US" sz="60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3048000"/>
            <a:ext cx="781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</a:rPr>
              <a:t>1</a:t>
            </a:r>
            <a:r>
              <a:rPr lang="bn-BD" sz="3200" dirty="0" smtClean="0">
                <a:solidFill>
                  <a:srgbClr val="C00000"/>
                </a:solidFill>
                <a:latin typeface="SutonnyMJ" pitchFamily="2" charset="0"/>
              </a:rPr>
              <a:t>। </a:t>
            </a:r>
            <a:r>
              <a:rPr lang="bn-BD" sz="2400" dirty="0" smtClean="0">
                <a:solidFill>
                  <a:srgbClr val="C00000"/>
                </a:solidFill>
                <a:latin typeface="SutonnyMJ" pitchFamily="2" charset="0"/>
              </a:rPr>
              <a:t>কম্পিউটার কী তা বল তে পাড়বে?  </a:t>
            </a:r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কম্পিঊটারে কী কী কাজ করতে পারবে তা বলতে পারবে।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তথ্য ও যোগাযোগ প্রযুক্তির যন্ত্রপাতির নাম বলতে পারবে।</a:t>
            </a:r>
            <a:endParaRPr lang="en-US" sz="3200" dirty="0" smtClean="0">
              <a:solidFill>
                <a:srgbClr val="0070C0"/>
              </a:solidFill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9050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 শেষে  -------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3810000" cy="743712"/>
          </a:xfrm>
          <a:solidFill>
            <a:srgbClr val="00FF99"/>
          </a:solidFill>
        </p:spPr>
        <p:txBody>
          <a:bodyPr>
            <a:no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কী  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4265"/>
            <a:ext cx="3775586" cy="2359741"/>
          </a:xfrm>
          <a:prstGeom prst="rect">
            <a:avLst/>
          </a:prstGeom>
        </p:spPr>
      </p:pic>
      <p:pic>
        <p:nvPicPr>
          <p:cNvPr id="7" name="Picture 2" descr="C:\Users\DOEL\Desktop\TeslaPSC_image04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07320"/>
            <a:ext cx="3565236" cy="2678880"/>
          </a:xfrm>
          <a:prstGeom prst="round2DiagRect">
            <a:avLst>
              <a:gd name="adj1" fmla="val 16667"/>
              <a:gd name="adj2" fmla="val 1295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44196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কম্পিউটার একটি ইলেক্টনিকস ডিভাইস। ইহা এক টি গনণা কারী যন্ত্র।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187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 descr="camera 19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2350" y="1600200"/>
            <a:ext cx="1676400" cy="2438400"/>
          </a:xfrm>
        </p:spPr>
      </p:pic>
      <p:sp>
        <p:nvSpPr>
          <p:cNvPr id="8" name="Right Arrow 7"/>
          <p:cNvSpPr/>
          <p:nvPr/>
        </p:nvSpPr>
        <p:spPr>
          <a:xfrm>
            <a:off x="2438400" y="2667000"/>
            <a:ext cx="1600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181600" y="2667000"/>
            <a:ext cx="1600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267200" y="2282313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67200" y="3272913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29100" y="1655117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33850" y="2436167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38600" y="3421626"/>
            <a:ext cx="120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Memory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3810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কম্পিউটার কি ভাবে কাজ করে?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600" y="1066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সি পি ইউ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" y="2514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ইন পুট ডিভাইস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25908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আউট পুট ডিভাইস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" y="3886200"/>
            <a:ext cx="7162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 পি ইউ – সেন্টার প্রসেসিং ইউনিট প্রক্রিয়া করন অংশ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 ইউ -কন্টোল ইউনিট  নিয়ন্ত্রন অংশ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এল ইউ - এ্যারিথমেটিক লজিক ইউনিট – গানিতিক যুক্তির অংশ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 laptop k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813" y="1295400"/>
            <a:ext cx="2930387" cy="2160207"/>
          </a:xfrm>
          <a:prstGeom prst="round2DiagRect">
            <a:avLst>
              <a:gd name="adj1" fmla="val 16667"/>
              <a:gd name="adj2" fmla="val 1327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Users\DOEL\Desktop\dsf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2532059" cy="2182100"/>
          </a:xfrm>
          <a:prstGeom prst="round2DiagRect">
            <a:avLst>
              <a:gd name="adj1" fmla="val 16667"/>
              <a:gd name="adj2" fmla="val 1273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6982" y="3657600"/>
            <a:ext cx="310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ল্যাপটপ কম্পিউটার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657600" y="3581400"/>
            <a:ext cx="3006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ডেক্সটপ কম্পিউটার</a:t>
            </a:r>
            <a:endParaRPr lang="en-US" sz="3600" dirty="0"/>
          </a:p>
        </p:txBody>
      </p:sp>
      <p:pic>
        <p:nvPicPr>
          <p:cNvPr id="8" name="Picture 11" descr="C:\Users\DOEL\Desktop\New folder\dfarfe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74" y="990600"/>
            <a:ext cx="2047926" cy="2593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676326" y="3664803"/>
            <a:ext cx="2216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স্মার্টফোন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831273" y="124688"/>
            <a:ext cx="7453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সংশ্লিষ্ট যন্ত্রপাতি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73" t="34049" r="11614" b="22366"/>
          <a:stretch/>
        </p:blipFill>
        <p:spPr>
          <a:xfrm>
            <a:off x="224204" y="4471458"/>
            <a:ext cx="5176336" cy="21579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62599" y="5227263"/>
            <a:ext cx="2514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B›Uvi‡bU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g‡Wg</a:t>
            </a:r>
            <a:endParaRPr lang="en-US" sz="3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21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4262284" y="1295400"/>
            <a:ext cx="152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914400" y="2057400"/>
            <a:ext cx="7543800" cy="1720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amera 20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33" y="3048000"/>
            <a:ext cx="1524000" cy="1076325"/>
          </a:xfrm>
          <a:prstGeom prst="rect">
            <a:avLst/>
          </a:prstGeom>
        </p:spPr>
      </p:pic>
      <p:pic>
        <p:nvPicPr>
          <p:cNvPr id="12" name="Picture 11" descr="camera 20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276600"/>
            <a:ext cx="1447800" cy="533400"/>
          </a:xfrm>
          <a:prstGeom prst="rect">
            <a:avLst/>
          </a:prstGeom>
        </p:spPr>
      </p:pic>
      <p:pic>
        <p:nvPicPr>
          <p:cNvPr id="10" name="Picture 9" descr="camera 236.jpg"/>
          <p:cNvPicPr>
            <a:picLocks noChangeAspect="1"/>
          </p:cNvPicPr>
          <p:nvPr/>
        </p:nvPicPr>
        <p:blipFill rotWithShape="1">
          <a:blip r:embed="rId4"/>
          <a:srcRect b="226"/>
          <a:stretch/>
        </p:blipFill>
        <p:spPr>
          <a:xfrm>
            <a:off x="2667000" y="3352800"/>
            <a:ext cx="2362200" cy="988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133" y="4127212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মাঊজ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033" y="4110335"/>
            <a:ext cx="108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কী বোড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37537" y="3957935"/>
            <a:ext cx="87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 ডি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167582" y="2209800"/>
            <a:ext cx="152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801397" y="2229465"/>
            <a:ext cx="152400" cy="894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969044" y="2209800"/>
            <a:ext cx="152400" cy="894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67000" y="6096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ইন পুট ডিভাইস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22570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" grpId="0"/>
      <p:bldP spid="14" grpId="0"/>
      <p:bldP spid="16" grpId="0"/>
      <p:bldP spid="18" grpId="0" animBg="1"/>
      <p:bldP spid="19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1127</TotalTime>
  <Words>257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স্বাগতম</vt:lpstr>
      <vt:lpstr>Slide 3</vt:lpstr>
      <vt:lpstr>Slide 4</vt:lpstr>
      <vt:lpstr>Slide 5</vt:lpstr>
      <vt:lpstr>কম্পিউটার কী  ? </vt:lpstr>
      <vt:lpstr>Slide 7</vt:lpstr>
      <vt:lpstr>Slide 8</vt:lpstr>
      <vt:lpstr>Slide 9</vt:lpstr>
      <vt:lpstr>AvDUcyU wWfvBm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riaz</dc:creator>
  <cp:lastModifiedBy>user</cp:lastModifiedBy>
  <cp:revision>354</cp:revision>
  <dcterms:created xsi:type="dcterms:W3CDTF">2014-10-28T10:08:51Z</dcterms:created>
  <dcterms:modified xsi:type="dcterms:W3CDTF">2020-03-14T06:30:13Z</dcterms:modified>
</cp:coreProperties>
</file>