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73" r:id="rId2"/>
    <p:sldId id="271" r:id="rId3"/>
    <p:sldId id="265" r:id="rId4"/>
    <p:sldId id="262" r:id="rId5"/>
    <p:sldId id="261" r:id="rId6"/>
    <p:sldId id="259" r:id="rId7"/>
    <p:sldId id="260" r:id="rId8"/>
    <p:sldId id="266" r:id="rId9"/>
    <p:sldId id="270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7A07B-ABAD-4F4A-B56F-32C400F6411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264C38-B71E-43CE-9861-267B3BB36D3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আউটপুট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ডিভাইস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B4D4ED-2A21-4501-8A2F-65D06CF14DA6}" type="parTrans" cxnId="{5859F727-F05C-407A-8C0E-B359B1F7EEE5}">
      <dgm:prSet/>
      <dgm:spPr/>
      <dgm:t>
        <a:bodyPr/>
        <a:lstStyle/>
        <a:p>
          <a:endParaRPr lang="en-US"/>
        </a:p>
      </dgm:t>
    </dgm:pt>
    <dgm:pt modelId="{884341DB-015A-4679-85B2-69291366A2E5}" type="sibTrans" cxnId="{5859F727-F05C-407A-8C0E-B359B1F7EEE5}">
      <dgm:prSet/>
      <dgm:spPr/>
      <dgm:t>
        <a:bodyPr/>
        <a:lstStyle/>
        <a:p>
          <a:endParaRPr lang="en-US"/>
        </a:p>
      </dgm:t>
    </dgm:pt>
    <dgm:pt modelId="{F5F23445-276A-40C8-B3AB-1B20ADB49941}">
      <dgm:prSet phldrT="[Text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মনিটর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C79D8F-A84C-469C-8DC8-9476401E3922}" type="parTrans" cxnId="{CC31F861-10B6-46E7-BA12-D63839DD2989}">
      <dgm:prSet/>
      <dgm:spPr/>
      <dgm:t>
        <a:bodyPr/>
        <a:lstStyle/>
        <a:p>
          <a:endParaRPr lang="en-US"/>
        </a:p>
      </dgm:t>
    </dgm:pt>
    <dgm:pt modelId="{2A734EEF-5E42-4FB2-961A-3C6BAD72DF97}" type="sibTrans" cxnId="{CC31F861-10B6-46E7-BA12-D63839DD2989}">
      <dgm:prSet/>
      <dgm:spPr/>
      <dgm:t>
        <a:bodyPr/>
        <a:lstStyle/>
        <a:p>
          <a:endParaRPr lang="en-US"/>
        </a:p>
      </dgm:t>
    </dgm:pt>
    <dgm:pt modelId="{D4440D09-1E47-443A-8596-D609AE99088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প্রিন্টার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D8DCF0-DB91-44FE-89C0-5866DAA03558}" type="parTrans" cxnId="{90ABAED9-377D-48F5-93C1-A8BDE57ADFE3}">
      <dgm:prSet/>
      <dgm:spPr/>
      <dgm:t>
        <a:bodyPr/>
        <a:lstStyle/>
        <a:p>
          <a:endParaRPr lang="en-US"/>
        </a:p>
      </dgm:t>
    </dgm:pt>
    <dgm:pt modelId="{67D4A547-8A00-4E9D-A302-A94CBA052A45}" type="sibTrans" cxnId="{90ABAED9-377D-48F5-93C1-A8BDE57ADFE3}">
      <dgm:prSet/>
      <dgm:spPr/>
      <dgm:t>
        <a:bodyPr/>
        <a:lstStyle/>
        <a:p>
          <a:endParaRPr lang="en-US"/>
        </a:p>
      </dgm:t>
    </dgm:pt>
    <dgm:pt modelId="{78C1E696-A97F-4906-8CA3-A2843CF4B0E5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প্লটার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268C41-B7E7-44EC-AEB3-83B70D624893}" type="parTrans" cxnId="{FD69FE61-2B4C-4DBB-A297-A0FEBCF45A16}">
      <dgm:prSet/>
      <dgm:spPr/>
      <dgm:t>
        <a:bodyPr/>
        <a:lstStyle/>
        <a:p>
          <a:endParaRPr lang="en-US"/>
        </a:p>
      </dgm:t>
    </dgm:pt>
    <dgm:pt modelId="{3CBD6B44-73BE-49F7-B22B-EBB0ED1B221A}" type="sibTrans" cxnId="{FD69FE61-2B4C-4DBB-A297-A0FEBCF45A16}">
      <dgm:prSet/>
      <dgm:spPr/>
      <dgm:t>
        <a:bodyPr/>
        <a:lstStyle/>
        <a:p>
          <a:endParaRPr lang="en-US"/>
        </a:p>
      </dgm:t>
    </dgm:pt>
    <dgm:pt modelId="{D07E1E86-0F86-4AB5-AEA1-479E0C01D2D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টাচস্কিন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45E4E0-EA52-4C82-84F0-8A313A206791}" type="parTrans" cxnId="{264660E7-D7D8-4511-8D5A-C9EE19853B64}">
      <dgm:prSet/>
      <dgm:spPr/>
      <dgm:t>
        <a:bodyPr/>
        <a:lstStyle/>
        <a:p>
          <a:endParaRPr lang="en-US"/>
        </a:p>
      </dgm:t>
    </dgm:pt>
    <dgm:pt modelId="{FDC4FBC9-9D24-4CB8-B45A-9D905278505A}" type="sibTrans" cxnId="{264660E7-D7D8-4511-8D5A-C9EE19853B64}">
      <dgm:prSet/>
      <dgm:spPr/>
      <dgm:t>
        <a:bodyPr/>
        <a:lstStyle/>
        <a:p>
          <a:endParaRPr lang="en-US"/>
        </a:p>
      </dgm:t>
    </dgm:pt>
    <dgm:pt modelId="{3038DB73-DADE-4F61-9C10-4406DD90F414}">
      <dgm:prSet custT="1"/>
      <dgm:spPr>
        <a:solidFill>
          <a:srgbClr val="00B050"/>
        </a:solidFill>
      </dgm:spPr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স্পিকার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F5AE3F-7867-4D27-9773-85BBEA35088D}" type="parTrans" cxnId="{8733812E-B9DE-4521-A691-7C65A1037C5B}">
      <dgm:prSet/>
      <dgm:spPr/>
      <dgm:t>
        <a:bodyPr/>
        <a:lstStyle/>
        <a:p>
          <a:endParaRPr lang="en-US"/>
        </a:p>
      </dgm:t>
    </dgm:pt>
    <dgm:pt modelId="{61E27D4D-2D13-4C81-92CC-FA66012DCE74}" type="sibTrans" cxnId="{8733812E-B9DE-4521-A691-7C65A1037C5B}">
      <dgm:prSet/>
      <dgm:spPr/>
      <dgm:t>
        <a:bodyPr/>
        <a:lstStyle/>
        <a:p>
          <a:endParaRPr lang="en-US"/>
        </a:p>
      </dgm:t>
    </dgm:pt>
    <dgm:pt modelId="{29B6DEC6-0174-4892-8358-827750A4021D}">
      <dgm:prSet custT="1"/>
      <dgm:spPr>
        <a:solidFill>
          <a:srgbClr val="002060"/>
        </a:solidFill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প্রজেক্টর</a:t>
          </a:r>
          <a:endParaRPr lang="en-US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E9B1DD-8A2A-4EEC-8AC0-17F2268E67EC}" type="parTrans" cxnId="{DC339CAD-8ED1-4C79-BF14-8442BCCB8B4F}">
      <dgm:prSet/>
      <dgm:spPr/>
      <dgm:t>
        <a:bodyPr/>
        <a:lstStyle/>
        <a:p>
          <a:endParaRPr lang="en-US"/>
        </a:p>
      </dgm:t>
    </dgm:pt>
    <dgm:pt modelId="{4ACB9125-9639-4DDC-917C-51AD8DE7D147}" type="sibTrans" cxnId="{DC339CAD-8ED1-4C79-BF14-8442BCCB8B4F}">
      <dgm:prSet/>
      <dgm:spPr/>
      <dgm:t>
        <a:bodyPr/>
        <a:lstStyle/>
        <a:p>
          <a:endParaRPr lang="en-US"/>
        </a:p>
      </dgm:t>
    </dgm:pt>
    <dgm:pt modelId="{1967E19D-89BA-45A4-96F4-3D45660898EC}" type="pres">
      <dgm:prSet presAssocID="{05C7A07B-ABAD-4F4A-B56F-32C400F6411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321164-DEB6-46AD-9F40-54805B478747}" type="pres">
      <dgm:prSet presAssocID="{8B264C38-B71E-43CE-9861-267B3BB36D3A}" presName="centerShape" presStyleLbl="node0" presStyleIdx="0" presStyleCnt="1"/>
      <dgm:spPr/>
    </dgm:pt>
    <dgm:pt modelId="{ECD28B62-F736-45B9-AA96-FF86CA8A4232}" type="pres">
      <dgm:prSet presAssocID="{F0C79D8F-A84C-469C-8DC8-9476401E3922}" presName="Name9" presStyleLbl="parChTrans1D2" presStyleIdx="0" presStyleCnt="6"/>
      <dgm:spPr/>
    </dgm:pt>
    <dgm:pt modelId="{77041FA6-45EB-4959-BE34-FD716DCD1025}" type="pres">
      <dgm:prSet presAssocID="{F0C79D8F-A84C-469C-8DC8-9476401E3922}" presName="connTx" presStyleLbl="parChTrans1D2" presStyleIdx="0" presStyleCnt="6"/>
      <dgm:spPr/>
    </dgm:pt>
    <dgm:pt modelId="{8E4E114D-2B49-445F-86CE-5CB283CD1828}" type="pres">
      <dgm:prSet presAssocID="{F5F23445-276A-40C8-B3AB-1B20ADB49941}" presName="node" presStyleLbl="node1" presStyleIdx="0" presStyleCnt="6" custScaleX="115679" custScaleY="114275">
        <dgm:presLayoutVars>
          <dgm:bulletEnabled val="1"/>
        </dgm:presLayoutVars>
      </dgm:prSet>
      <dgm:spPr/>
    </dgm:pt>
    <dgm:pt modelId="{DE2B934E-A710-4F1F-8A9B-72022E992D85}" type="pres">
      <dgm:prSet presAssocID="{17D8DCF0-DB91-44FE-89C0-5866DAA03558}" presName="Name9" presStyleLbl="parChTrans1D2" presStyleIdx="1" presStyleCnt="6"/>
      <dgm:spPr/>
    </dgm:pt>
    <dgm:pt modelId="{4E1C02EB-1FD9-47A0-A7A5-7A2F65095A7F}" type="pres">
      <dgm:prSet presAssocID="{17D8DCF0-DB91-44FE-89C0-5866DAA03558}" presName="connTx" presStyleLbl="parChTrans1D2" presStyleIdx="1" presStyleCnt="6"/>
      <dgm:spPr/>
    </dgm:pt>
    <dgm:pt modelId="{A9B641C3-9B25-4276-A4D7-F9529802A6C2}" type="pres">
      <dgm:prSet presAssocID="{D4440D09-1E47-443A-8596-D609AE99088A}" presName="node" presStyleLbl="node1" presStyleIdx="1" presStyleCnt="6" custScaleX="114688" custScaleY="110563">
        <dgm:presLayoutVars>
          <dgm:bulletEnabled val="1"/>
        </dgm:presLayoutVars>
      </dgm:prSet>
      <dgm:spPr/>
    </dgm:pt>
    <dgm:pt modelId="{DAD858C5-402D-4B0E-BA59-613B8440DE9E}" type="pres">
      <dgm:prSet presAssocID="{ED268C41-B7E7-44EC-AEB3-83B70D624893}" presName="Name9" presStyleLbl="parChTrans1D2" presStyleIdx="2" presStyleCnt="6"/>
      <dgm:spPr/>
    </dgm:pt>
    <dgm:pt modelId="{2B18F887-34E6-4EB3-8B8B-39B908E18EC8}" type="pres">
      <dgm:prSet presAssocID="{ED268C41-B7E7-44EC-AEB3-83B70D624893}" presName="connTx" presStyleLbl="parChTrans1D2" presStyleIdx="2" presStyleCnt="6"/>
      <dgm:spPr/>
    </dgm:pt>
    <dgm:pt modelId="{A2718728-325F-425E-B633-932EFA82B457}" type="pres">
      <dgm:prSet presAssocID="{78C1E696-A97F-4906-8CA3-A2843CF4B0E5}" presName="node" presStyleLbl="node1" presStyleIdx="2" presStyleCnt="6" custScaleX="111270" custScaleY="111582">
        <dgm:presLayoutVars>
          <dgm:bulletEnabled val="1"/>
        </dgm:presLayoutVars>
      </dgm:prSet>
      <dgm:spPr/>
    </dgm:pt>
    <dgm:pt modelId="{D167DB7B-CB66-4856-B919-1F9BA4AC22EC}" type="pres">
      <dgm:prSet presAssocID="{34E9B1DD-8A2A-4EEC-8AC0-17F2268E67EC}" presName="Name9" presStyleLbl="parChTrans1D2" presStyleIdx="3" presStyleCnt="6"/>
      <dgm:spPr/>
    </dgm:pt>
    <dgm:pt modelId="{3BA873C1-4CDF-430F-AD1D-399AFDAF0D53}" type="pres">
      <dgm:prSet presAssocID="{34E9B1DD-8A2A-4EEC-8AC0-17F2268E67EC}" presName="connTx" presStyleLbl="parChTrans1D2" presStyleIdx="3" presStyleCnt="6"/>
      <dgm:spPr/>
    </dgm:pt>
    <dgm:pt modelId="{4F190AE9-44BF-428E-BB4C-C84D523454CB}" type="pres">
      <dgm:prSet presAssocID="{29B6DEC6-0174-4892-8358-827750A4021D}" presName="node" presStyleLbl="node1" presStyleIdx="3" presStyleCnt="6" custScaleX="120818" custScaleY="111497">
        <dgm:presLayoutVars>
          <dgm:bulletEnabled val="1"/>
        </dgm:presLayoutVars>
      </dgm:prSet>
      <dgm:spPr/>
    </dgm:pt>
    <dgm:pt modelId="{92784206-E66C-470D-9E54-3EE624C787C8}" type="pres">
      <dgm:prSet presAssocID="{F4F5AE3F-7867-4D27-9773-85BBEA35088D}" presName="Name9" presStyleLbl="parChTrans1D2" presStyleIdx="4" presStyleCnt="6"/>
      <dgm:spPr/>
    </dgm:pt>
    <dgm:pt modelId="{D377811A-0765-4496-884E-F35A5C925334}" type="pres">
      <dgm:prSet presAssocID="{F4F5AE3F-7867-4D27-9773-85BBEA35088D}" presName="connTx" presStyleLbl="parChTrans1D2" presStyleIdx="4" presStyleCnt="6"/>
      <dgm:spPr/>
    </dgm:pt>
    <dgm:pt modelId="{CD70D151-BD7C-4629-A17E-53D2D9C84730}" type="pres">
      <dgm:prSet presAssocID="{3038DB73-DADE-4F61-9C10-4406DD90F414}" presName="node" presStyleLbl="node1" presStyleIdx="4" presStyleCnt="6" custScaleX="121269" custScaleY="119853">
        <dgm:presLayoutVars>
          <dgm:bulletEnabled val="1"/>
        </dgm:presLayoutVars>
      </dgm:prSet>
      <dgm:spPr/>
    </dgm:pt>
    <dgm:pt modelId="{E8856E6F-F2E3-45BE-8DAA-F4AF5E3B014C}" type="pres">
      <dgm:prSet presAssocID="{8845E4E0-EA52-4C82-84F0-8A313A206791}" presName="Name9" presStyleLbl="parChTrans1D2" presStyleIdx="5" presStyleCnt="6"/>
      <dgm:spPr/>
    </dgm:pt>
    <dgm:pt modelId="{6836E594-3246-45DD-B4D2-31E324981377}" type="pres">
      <dgm:prSet presAssocID="{8845E4E0-EA52-4C82-84F0-8A313A206791}" presName="connTx" presStyleLbl="parChTrans1D2" presStyleIdx="5" presStyleCnt="6"/>
      <dgm:spPr/>
    </dgm:pt>
    <dgm:pt modelId="{622DBBF8-DC05-4490-8C9B-F9CA2430F20D}" type="pres">
      <dgm:prSet presAssocID="{D07E1E86-0F86-4AB5-AEA1-479E0C01D2D7}" presName="node" presStyleLbl="node1" presStyleIdx="5" presStyleCnt="6" custScaleX="110585" custScaleY="114402">
        <dgm:presLayoutVars>
          <dgm:bulletEnabled val="1"/>
        </dgm:presLayoutVars>
      </dgm:prSet>
      <dgm:spPr/>
    </dgm:pt>
  </dgm:ptLst>
  <dgm:cxnLst>
    <dgm:cxn modelId="{130B0D06-632F-4598-BB99-2481795AD5B2}" type="presOf" srcId="{05C7A07B-ABAD-4F4A-B56F-32C400F6411D}" destId="{1967E19D-89BA-45A4-96F4-3D45660898EC}" srcOrd="0" destOrd="0" presId="urn:microsoft.com/office/officeart/2005/8/layout/radial1"/>
    <dgm:cxn modelId="{B71FE413-1B77-4BD5-9315-E03B65BECEED}" type="presOf" srcId="{F4F5AE3F-7867-4D27-9773-85BBEA35088D}" destId="{D377811A-0765-4496-884E-F35A5C925334}" srcOrd="1" destOrd="0" presId="urn:microsoft.com/office/officeart/2005/8/layout/radial1"/>
    <dgm:cxn modelId="{FA392217-A171-47B2-8D59-63DDB173E378}" type="presOf" srcId="{34E9B1DD-8A2A-4EEC-8AC0-17F2268E67EC}" destId="{D167DB7B-CB66-4856-B919-1F9BA4AC22EC}" srcOrd="0" destOrd="0" presId="urn:microsoft.com/office/officeart/2005/8/layout/radial1"/>
    <dgm:cxn modelId="{B432CB26-39BE-4D69-8412-EE7BCA473064}" type="presOf" srcId="{8B264C38-B71E-43CE-9861-267B3BB36D3A}" destId="{B9321164-DEB6-46AD-9F40-54805B478747}" srcOrd="0" destOrd="0" presId="urn:microsoft.com/office/officeart/2005/8/layout/radial1"/>
    <dgm:cxn modelId="{5859F727-F05C-407A-8C0E-B359B1F7EEE5}" srcId="{05C7A07B-ABAD-4F4A-B56F-32C400F6411D}" destId="{8B264C38-B71E-43CE-9861-267B3BB36D3A}" srcOrd="0" destOrd="0" parTransId="{A4B4D4ED-2A21-4501-8A2F-65D06CF14DA6}" sibTransId="{884341DB-015A-4679-85B2-69291366A2E5}"/>
    <dgm:cxn modelId="{6F38E92A-4959-48A7-A4A8-06DA7D013680}" type="presOf" srcId="{8845E4E0-EA52-4C82-84F0-8A313A206791}" destId="{6836E594-3246-45DD-B4D2-31E324981377}" srcOrd="1" destOrd="0" presId="urn:microsoft.com/office/officeart/2005/8/layout/radial1"/>
    <dgm:cxn modelId="{8733812E-B9DE-4521-A691-7C65A1037C5B}" srcId="{8B264C38-B71E-43CE-9861-267B3BB36D3A}" destId="{3038DB73-DADE-4F61-9C10-4406DD90F414}" srcOrd="4" destOrd="0" parTransId="{F4F5AE3F-7867-4D27-9773-85BBEA35088D}" sibTransId="{61E27D4D-2D13-4C81-92CC-FA66012DCE74}"/>
    <dgm:cxn modelId="{CC31F861-10B6-46E7-BA12-D63839DD2989}" srcId="{8B264C38-B71E-43CE-9861-267B3BB36D3A}" destId="{F5F23445-276A-40C8-B3AB-1B20ADB49941}" srcOrd="0" destOrd="0" parTransId="{F0C79D8F-A84C-469C-8DC8-9476401E3922}" sibTransId="{2A734EEF-5E42-4FB2-961A-3C6BAD72DF97}"/>
    <dgm:cxn modelId="{FD69FE61-2B4C-4DBB-A297-A0FEBCF45A16}" srcId="{8B264C38-B71E-43CE-9861-267B3BB36D3A}" destId="{78C1E696-A97F-4906-8CA3-A2843CF4B0E5}" srcOrd="2" destOrd="0" parTransId="{ED268C41-B7E7-44EC-AEB3-83B70D624893}" sibTransId="{3CBD6B44-73BE-49F7-B22B-EBB0ED1B221A}"/>
    <dgm:cxn modelId="{B8AFFF47-AC74-4B2D-83B1-D4A87DF668FD}" type="presOf" srcId="{F4F5AE3F-7867-4D27-9773-85BBEA35088D}" destId="{92784206-E66C-470D-9E54-3EE624C787C8}" srcOrd="0" destOrd="0" presId="urn:microsoft.com/office/officeart/2005/8/layout/radial1"/>
    <dgm:cxn modelId="{7855BF48-171C-446E-A32A-6EF53299FB7A}" type="presOf" srcId="{34E9B1DD-8A2A-4EEC-8AC0-17F2268E67EC}" destId="{3BA873C1-4CDF-430F-AD1D-399AFDAF0D53}" srcOrd="1" destOrd="0" presId="urn:microsoft.com/office/officeart/2005/8/layout/radial1"/>
    <dgm:cxn modelId="{F4DF0F49-2E13-4CCD-9F6D-C988D22BDBB5}" type="presOf" srcId="{D07E1E86-0F86-4AB5-AEA1-479E0C01D2D7}" destId="{622DBBF8-DC05-4490-8C9B-F9CA2430F20D}" srcOrd="0" destOrd="0" presId="urn:microsoft.com/office/officeart/2005/8/layout/radial1"/>
    <dgm:cxn modelId="{9CC93E6C-965C-4137-9CAC-0B50BC9D9052}" type="presOf" srcId="{ED268C41-B7E7-44EC-AEB3-83B70D624893}" destId="{DAD858C5-402D-4B0E-BA59-613B8440DE9E}" srcOrd="0" destOrd="0" presId="urn:microsoft.com/office/officeart/2005/8/layout/radial1"/>
    <dgm:cxn modelId="{7D288B6F-55F3-4550-88A3-3DA4E6279C38}" type="presOf" srcId="{F0C79D8F-A84C-469C-8DC8-9476401E3922}" destId="{ECD28B62-F736-45B9-AA96-FF86CA8A4232}" srcOrd="0" destOrd="0" presId="urn:microsoft.com/office/officeart/2005/8/layout/radial1"/>
    <dgm:cxn modelId="{70C0A472-B8D1-4B10-9D6C-6F3DAB0E6C5A}" type="presOf" srcId="{8845E4E0-EA52-4C82-84F0-8A313A206791}" destId="{E8856E6F-F2E3-45BE-8DAA-F4AF5E3B014C}" srcOrd="0" destOrd="0" presId="urn:microsoft.com/office/officeart/2005/8/layout/radial1"/>
    <dgm:cxn modelId="{56C6AA55-9369-4C03-BCF2-413C554623D5}" type="presOf" srcId="{3038DB73-DADE-4F61-9C10-4406DD90F414}" destId="{CD70D151-BD7C-4629-A17E-53D2D9C84730}" srcOrd="0" destOrd="0" presId="urn:microsoft.com/office/officeart/2005/8/layout/radial1"/>
    <dgm:cxn modelId="{86921D99-B66B-47EB-9328-002048AA0C0A}" type="presOf" srcId="{78C1E696-A97F-4906-8CA3-A2843CF4B0E5}" destId="{A2718728-325F-425E-B633-932EFA82B457}" srcOrd="0" destOrd="0" presId="urn:microsoft.com/office/officeart/2005/8/layout/radial1"/>
    <dgm:cxn modelId="{8C6A089C-67CC-426B-9623-84DC057A5411}" type="presOf" srcId="{D4440D09-1E47-443A-8596-D609AE99088A}" destId="{A9B641C3-9B25-4276-A4D7-F9529802A6C2}" srcOrd="0" destOrd="0" presId="urn:microsoft.com/office/officeart/2005/8/layout/radial1"/>
    <dgm:cxn modelId="{364205A7-EE35-40FB-878F-0C4176987A5A}" type="presOf" srcId="{17D8DCF0-DB91-44FE-89C0-5866DAA03558}" destId="{DE2B934E-A710-4F1F-8A9B-72022E992D85}" srcOrd="0" destOrd="0" presId="urn:microsoft.com/office/officeart/2005/8/layout/radial1"/>
    <dgm:cxn modelId="{DC339CAD-8ED1-4C79-BF14-8442BCCB8B4F}" srcId="{8B264C38-B71E-43CE-9861-267B3BB36D3A}" destId="{29B6DEC6-0174-4892-8358-827750A4021D}" srcOrd="3" destOrd="0" parTransId="{34E9B1DD-8A2A-4EEC-8AC0-17F2268E67EC}" sibTransId="{4ACB9125-9639-4DDC-917C-51AD8DE7D147}"/>
    <dgm:cxn modelId="{90ABAED9-377D-48F5-93C1-A8BDE57ADFE3}" srcId="{8B264C38-B71E-43CE-9861-267B3BB36D3A}" destId="{D4440D09-1E47-443A-8596-D609AE99088A}" srcOrd="1" destOrd="0" parTransId="{17D8DCF0-DB91-44FE-89C0-5866DAA03558}" sibTransId="{67D4A547-8A00-4E9D-A302-A94CBA052A45}"/>
    <dgm:cxn modelId="{9DCF47E2-8F17-4B9F-8115-D346DD23398D}" type="presOf" srcId="{ED268C41-B7E7-44EC-AEB3-83B70D624893}" destId="{2B18F887-34E6-4EB3-8B8B-39B908E18EC8}" srcOrd="1" destOrd="0" presId="urn:microsoft.com/office/officeart/2005/8/layout/radial1"/>
    <dgm:cxn modelId="{264660E7-D7D8-4511-8D5A-C9EE19853B64}" srcId="{8B264C38-B71E-43CE-9861-267B3BB36D3A}" destId="{D07E1E86-0F86-4AB5-AEA1-479E0C01D2D7}" srcOrd="5" destOrd="0" parTransId="{8845E4E0-EA52-4C82-84F0-8A313A206791}" sibTransId="{FDC4FBC9-9D24-4CB8-B45A-9D905278505A}"/>
    <dgm:cxn modelId="{F3B408E9-EC49-47E6-A384-E240D4817B05}" type="presOf" srcId="{F5F23445-276A-40C8-B3AB-1B20ADB49941}" destId="{8E4E114D-2B49-445F-86CE-5CB283CD1828}" srcOrd="0" destOrd="0" presId="urn:microsoft.com/office/officeart/2005/8/layout/radial1"/>
    <dgm:cxn modelId="{A544F6EF-9B2A-4F9D-ADE4-18163D0C2807}" type="presOf" srcId="{29B6DEC6-0174-4892-8358-827750A4021D}" destId="{4F190AE9-44BF-428E-BB4C-C84D523454CB}" srcOrd="0" destOrd="0" presId="urn:microsoft.com/office/officeart/2005/8/layout/radial1"/>
    <dgm:cxn modelId="{BA01ABF4-FCFB-4633-987F-44236A22445B}" type="presOf" srcId="{17D8DCF0-DB91-44FE-89C0-5866DAA03558}" destId="{4E1C02EB-1FD9-47A0-A7A5-7A2F65095A7F}" srcOrd="1" destOrd="0" presId="urn:microsoft.com/office/officeart/2005/8/layout/radial1"/>
    <dgm:cxn modelId="{7C7F92F5-E5A9-457C-ADE2-2D214E29C8D8}" type="presOf" srcId="{F0C79D8F-A84C-469C-8DC8-9476401E3922}" destId="{77041FA6-45EB-4959-BE34-FD716DCD1025}" srcOrd="1" destOrd="0" presId="urn:microsoft.com/office/officeart/2005/8/layout/radial1"/>
    <dgm:cxn modelId="{6E67F832-47A2-434D-8EB9-5F56325F3A97}" type="presParOf" srcId="{1967E19D-89BA-45A4-96F4-3D45660898EC}" destId="{B9321164-DEB6-46AD-9F40-54805B478747}" srcOrd="0" destOrd="0" presId="urn:microsoft.com/office/officeart/2005/8/layout/radial1"/>
    <dgm:cxn modelId="{39A73BA6-5A36-470B-A5C9-FA53398ADAA4}" type="presParOf" srcId="{1967E19D-89BA-45A4-96F4-3D45660898EC}" destId="{ECD28B62-F736-45B9-AA96-FF86CA8A4232}" srcOrd="1" destOrd="0" presId="urn:microsoft.com/office/officeart/2005/8/layout/radial1"/>
    <dgm:cxn modelId="{CACE8F06-8010-42B2-92AC-1047243D349E}" type="presParOf" srcId="{ECD28B62-F736-45B9-AA96-FF86CA8A4232}" destId="{77041FA6-45EB-4959-BE34-FD716DCD1025}" srcOrd="0" destOrd="0" presId="urn:microsoft.com/office/officeart/2005/8/layout/radial1"/>
    <dgm:cxn modelId="{209C845D-9CB8-4280-9990-EA2FA815BD59}" type="presParOf" srcId="{1967E19D-89BA-45A4-96F4-3D45660898EC}" destId="{8E4E114D-2B49-445F-86CE-5CB283CD1828}" srcOrd="2" destOrd="0" presId="urn:microsoft.com/office/officeart/2005/8/layout/radial1"/>
    <dgm:cxn modelId="{FE993965-C968-4584-BBF8-B63CB8A9DBE5}" type="presParOf" srcId="{1967E19D-89BA-45A4-96F4-3D45660898EC}" destId="{DE2B934E-A710-4F1F-8A9B-72022E992D85}" srcOrd="3" destOrd="0" presId="urn:microsoft.com/office/officeart/2005/8/layout/radial1"/>
    <dgm:cxn modelId="{19562553-F434-430F-A52A-9D8BE4C79F7F}" type="presParOf" srcId="{DE2B934E-A710-4F1F-8A9B-72022E992D85}" destId="{4E1C02EB-1FD9-47A0-A7A5-7A2F65095A7F}" srcOrd="0" destOrd="0" presId="urn:microsoft.com/office/officeart/2005/8/layout/radial1"/>
    <dgm:cxn modelId="{DF119072-E8FD-43B1-87C3-2F6762D30FE3}" type="presParOf" srcId="{1967E19D-89BA-45A4-96F4-3D45660898EC}" destId="{A9B641C3-9B25-4276-A4D7-F9529802A6C2}" srcOrd="4" destOrd="0" presId="urn:microsoft.com/office/officeart/2005/8/layout/radial1"/>
    <dgm:cxn modelId="{19897700-F786-4613-B635-5FFB3445083B}" type="presParOf" srcId="{1967E19D-89BA-45A4-96F4-3D45660898EC}" destId="{DAD858C5-402D-4B0E-BA59-613B8440DE9E}" srcOrd="5" destOrd="0" presId="urn:microsoft.com/office/officeart/2005/8/layout/radial1"/>
    <dgm:cxn modelId="{9710096F-0714-4332-BB22-E28A06B071B5}" type="presParOf" srcId="{DAD858C5-402D-4B0E-BA59-613B8440DE9E}" destId="{2B18F887-34E6-4EB3-8B8B-39B908E18EC8}" srcOrd="0" destOrd="0" presId="urn:microsoft.com/office/officeart/2005/8/layout/radial1"/>
    <dgm:cxn modelId="{1C9BB291-A846-4C98-B506-C17362D72BA0}" type="presParOf" srcId="{1967E19D-89BA-45A4-96F4-3D45660898EC}" destId="{A2718728-325F-425E-B633-932EFA82B457}" srcOrd="6" destOrd="0" presId="urn:microsoft.com/office/officeart/2005/8/layout/radial1"/>
    <dgm:cxn modelId="{D8EC5A20-C383-4C0A-8529-26F8F141F4D2}" type="presParOf" srcId="{1967E19D-89BA-45A4-96F4-3D45660898EC}" destId="{D167DB7B-CB66-4856-B919-1F9BA4AC22EC}" srcOrd="7" destOrd="0" presId="urn:microsoft.com/office/officeart/2005/8/layout/radial1"/>
    <dgm:cxn modelId="{1EB3E7CF-4FF3-441B-AA2E-B93BABF92781}" type="presParOf" srcId="{D167DB7B-CB66-4856-B919-1F9BA4AC22EC}" destId="{3BA873C1-4CDF-430F-AD1D-399AFDAF0D53}" srcOrd="0" destOrd="0" presId="urn:microsoft.com/office/officeart/2005/8/layout/radial1"/>
    <dgm:cxn modelId="{C82CB7BA-4E5D-4FD2-AE80-3B7B01B19157}" type="presParOf" srcId="{1967E19D-89BA-45A4-96F4-3D45660898EC}" destId="{4F190AE9-44BF-428E-BB4C-C84D523454CB}" srcOrd="8" destOrd="0" presId="urn:microsoft.com/office/officeart/2005/8/layout/radial1"/>
    <dgm:cxn modelId="{D2D4AC22-DF14-4A44-BC5E-9CED5F263B5F}" type="presParOf" srcId="{1967E19D-89BA-45A4-96F4-3D45660898EC}" destId="{92784206-E66C-470D-9E54-3EE624C787C8}" srcOrd="9" destOrd="0" presId="urn:microsoft.com/office/officeart/2005/8/layout/radial1"/>
    <dgm:cxn modelId="{AF427529-A44C-457F-8E6E-34DEC5388B60}" type="presParOf" srcId="{92784206-E66C-470D-9E54-3EE624C787C8}" destId="{D377811A-0765-4496-884E-F35A5C925334}" srcOrd="0" destOrd="0" presId="urn:microsoft.com/office/officeart/2005/8/layout/radial1"/>
    <dgm:cxn modelId="{7ED4EA12-F16B-4C94-8758-4BE112172136}" type="presParOf" srcId="{1967E19D-89BA-45A4-96F4-3D45660898EC}" destId="{CD70D151-BD7C-4629-A17E-53D2D9C84730}" srcOrd="10" destOrd="0" presId="urn:microsoft.com/office/officeart/2005/8/layout/radial1"/>
    <dgm:cxn modelId="{2B8252AB-31F1-481B-80D5-E277B70DED36}" type="presParOf" srcId="{1967E19D-89BA-45A4-96F4-3D45660898EC}" destId="{E8856E6F-F2E3-45BE-8DAA-F4AF5E3B014C}" srcOrd="11" destOrd="0" presId="urn:microsoft.com/office/officeart/2005/8/layout/radial1"/>
    <dgm:cxn modelId="{1D32992C-A179-4FA0-8C01-96F8C1BDA23C}" type="presParOf" srcId="{E8856E6F-F2E3-45BE-8DAA-F4AF5E3B014C}" destId="{6836E594-3246-45DD-B4D2-31E324981377}" srcOrd="0" destOrd="0" presId="urn:microsoft.com/office/officeart/2005/8/layout/radial1"/>
    <dgm:cxn modelId="{9297D655-A4DB-4CA9-9C75-3D735D599152}" type="presParOf" srcId="{1967E19D-89BA-45A4-96F4-3D45660898EC}" destId="{622DBBF8-DC05-4490-8C9B-F9CA2430F20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21164-DEB6-46AD-9F40-54805B478747}">
      <dsp:nvSpPr>
        <dsp:cNvPr id="0" name=""/>
        <dsp:cNvSpPr/>
      </dsp:nvSpPr>
      <dsp:spPr>
        <a:xfrm>
          <a:off x="1452174" y="1715059"/>
          <a:ext cx="1254846" cy="1254846"/>
        </a:xfrm>
        <a:prstGeom prst="ellipse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আউটপুট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ডিভাইস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35942" y="1898827"/>
        <a:ext cx="887310" cy="887310"/>
      </dsp:txXfrm>
    </dsp:sp>
    <dsp:sp modelId="{ECD28B62-F736-45B9-AA96-FF86CA8A4232}">
      <dsp:nvSpPr>
        <dsp:cNvPr id="0" name=""/>
        <dsp:cNvSpPr/>
      </dsp:nvSpPr>
      <dsp:spPr>
        <a:xfrm rot="16200000">
          <a:off x="1934588" y="1542624"/>
          <a:ext cx="290018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290018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2347" y="1562800"/>
        <a:ext cx="14500" cy="14500"/>
      </dsp:txXfrm>
    </dsp:sp>
    <dsp:sp modelId="{8E4E114D-2B49-445F-86CE-5CB283CD1828}">
      <dsp:nvSpPr>
        <dsp:cNvPr id="0" name=""/>
        <dsp:cNvSpPr/>
      </dsp:nvSpPr>
      <dsp:spPr>
        <a:xfrm>
          <a:off x="1353800" y="-8935"/>
          <a:ext cx="1451594" cy="1433976"/>
        </a:xfrm>
        <a:prstGeom prst="ellipse">
          <a:avLst/>
        </a:prstGeom>
        <a:solidFill>
          <a:srgbClr val="00B0F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মনিটর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66381" y="201066"/>
        <a:ext cx="1026432" cy="1013974"/>
      </dsp:txXfrm>
    </dsp:sp>
    <dsp:sp modelId="{DE2B934E-A710-4F1F-8A9B-72022E992D85}">
      <dsp:nvSpPr>
        <dsp:cNvPr id="0" name=""/>
        <dsp:cNvSpPr/>
      </dsp:nvSpPr>
      <dsp:spPr>
        <a:xfrm rot="19800000">
          <a:off x="2603256" y="1927803"/>
          <a:ext cx="294168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294168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42987" y="1947875"/>
        <a:ext cx="14708" cy="14708"/>
      </dsp:txXfrm>
    </dsp:sp>
    <dsp:sp modelId="{A9B641C3-9B25-4276-A4D7-F9529802A6C2}">
      <dsp:nvSpPr>
        <dsp:cNvPr id="0" name=""/>
        <dsp:cNvSpPr/>
      </dsp:nvSpPr>
      <dsp:spPr>
        <a:xfrm>
          <a:off x="2775476" y="831569"/>
          <a:ext cx="1439158" cy="1387396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প্রিন্টার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86236" y="1034748"/>
        <a:ext cx="1017638" cy="981038"/>
      </dsp:txXfrm>
    </dsp:sp>
    <dsp:sp modelId="{DAD858C5-402D-4B0E-BA59-613B8440DE9E}">
      <dsp:nvSpPr>
        <dsp:cNvPr id="0" name=""/>
        <dsp:cNvSpPr/>
      </dsp:nvSpPr>
      <dsp:spPr>
        <a:xfrm rot="1800000">
          <a:off x="2602304" y="2705865"/>
          <a:ext cx="308384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08384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48787" y="2725581"/>
        <a:ext cx="15419" cy="15419"/>
      </dsp:txXfrm>
    </dsp:sp>
    <dsp:sp modelId="{A2718728-325F-425E-B633-932EFA82B457}">
      <dsp:nvSpPr>
        <dsp:cNvPr id="0" name=""/>
        <dsp:cNvSpPr/>
      </dsp:nvSpPr>
      <dsp:spPr>
        <a:xfrm>
          <a:off x="2796922" y="2459606"/>
          <a:ext cx="1396268" cy="1400183"/>
        </a:xfrm>
        <a:prstGeom prst="ellipse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প্লটার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01401" y="2664658"/>
        <a:ext cx="987310" cy="990079"/>
      </dsp:txXfrm>
    </dsp:sp>
    <dsp:sp modelId="{D167DB7B-CB66-4856-B919-1F9BA4AC22EC}">
      <dsp:nvSpPr>
        <dsp:cNvPr id="0" name=""/>
        <dsp:cNvSpPr/>
      </dsp:nvSpPr>
      <dsp:spPr>
        <a:xfrm rot="5400000">
          <a:off x="1925873" y="3096205"/>
          <a:ext cx="307448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07448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1911" y="3115944"/>
        <a:ext cx="15372" cy="15372"/>
      </dsp:txXfrm>
    </dsp:sp>
    <dsp:sp modelId="{4F190AE9-44BF-428E-BB4C-C84D523454CB}">
      <dsp:nvSpPr>
        <dsp:cNvPr id="0" name=""/>
        <dsp:cNvSpPr/>
      </dsp:nvSpPr>
      <dsp:spPr>
        <a:xfrm>
          <a:off x="1321557" y="3277355"/>
          <a:ext cx="1516081" cy="1399116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প্রজেক্টর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3582" y="3482251"/>
        <a:ext cx="1072031" cy="989324"/>
      </dsp:txXfrm>
    </dsp:sp>
    <dsp:sp modelId="{92784206-E66C-470D-9E54-3EE624C787C8}">
      <dsp:nvSpPr>
        <dsp:cNvPr id="0" name=""/>
        <dsp:cNvSpPr/>
      </dsp:nvSpPr>
      <dsp:spPr>
        <a:xfrm rot="9000000">
          <a:off x="1304484" y="2690866"/>
          <a:ext cx="248387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248387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422468" y="2712082"/>
        <a:ext cx="12419" cy="12419"/>
      </dsp:txXfrm>
    </dsp:sp>
    <dsp:sp modelId="{CD70D151-BD7C-4629-A17E-53D2D9C84730}">
      <dsp:nvSpPr>
        <dsp:cNvPr id="0" name=""/>
        <dsp:cNvSpPr/>
      </dsp:nvSpPr>
      <dsp:spPr>
        <a:xfrm>
          <a:off x="-96730" y="2407712"/>
          <a:ext cx="1521740" cy="1503971"/>
        </a:xfrm>
        <a:prstGeom prst="ellipse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স্পিকার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124" y="2627963"/>
        <a:ext cx="1076032" cy="1063469"/>
      </dsp:txXfrm>
    </dsp:sp>
    <dsp:sp modelId="{E8856E6F-F2E3-45BE-8DAA-F4AF5E3B014C}">
      <dsp:nvSpPr>
        <dsp:cNvPr id="0" name=""/>
        <dsp:cNvSpPr/>
      </dsp:nvSpPr>
      <dsp:spPr>
        <a:xfrm rot="12600000">
          <a:off x="1249416" y="1924493"/>
          <a:ext cx="307408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07408" y="274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395436" y="1944234"/>
        <a:ext cx="15370" cy="15370"/>
      </dsp:txXfrm>
    </dsp:sp>
    <dsp:sp modelId="{622DBBF8-DC05-4490-8C9B-F9CA2430F20D}">
      <dsp:nvSpPr>
        <dsp:cNvPr id="0" name=""/>
        <dsp:cNvSpPr/>
      </dsp:nvSpPr>
      <dsp:spPr>
        <a:xfrm>
          <a:off x="-29696" y="807483"/>
          <a:ext cx="1387672" cy="1435570"/>
        </a:xfrm>
        <a:prstGeom prst="ellipse">
          <a:avLst/>
        </a:prstGeom>
        <a:solidFill>
          <a:schemeClr val="accent1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টাচস্কিন</a:t>
          </a:r>
          <a:endParaRPr lang="en-US" sz="3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3524" y="1017717"/>
        <a:ext cx="981232" cy="1015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0B3D0-C408-4159-8264-B66466C72DAA}" type="datetimeFigureOut">
              <a:rPr lang="en-US" smtClean="0"/>
              <a:pPr/>
              <a:t>3/14/2020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CE2A3-E894-4BD9-9319-908939C34ED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CE2A3-E894-4BD9-9319-908939C34ED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237D-4DDB-46E6-B331-650F775BA3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6900" y="11430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শুভেচ্ছা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Pink-rose-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8305800" cy="439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0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4282" y="214290"/>
            <a:ext cx="4214842" cy="1785950"/>
            <a:chOff x="2667000" y="464127"/>
            <a:chExt cx="3352800" cy="2286000"/>
          </a:xfrm>
        </p:grpSpPr>
        <p:grpSp>
          <p:nvGrpSpPr>
            <p:cNvPr id="5" name="Group 4"/>
            <p:cNvGrpSpPr/>
            <p:nvPr/>
          </p:nvGrpSpPr>
          <p:grpSpPr>
            <a:xfrm>
              <a:off x="2667000" y="464127"/>
              <a:ext cx="3352800" cy="2286000"/>
              <a:chOff x="2781300" y="457200"/>
              <a:chExt cx="3352800" cy="2286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971800" y="1524000"/>
                <a:ext cx="2971800" cy="1219200"/>
              </a:xfrm>
              <a:prstGeom prst="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2781300" y="457200"/>
                <a:ext cx="3352800" cy="1066800"/>
              </a:xfrm>
              <a:prstGeom prst="triangle">
                <a:avLst/>
              </a:prstGeom>
              <a:solidFill>
                <a:srgbClr val="20D4EC"/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100945" y="1981200"/>
              <a:ext cx="471055" cy="768927"/>
              <a:chOff x="4114800" y="1981200"/>
              <a:chExt cx="471055" cy="768927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7" name="Rectangle 6"/>
              <p:cNvSpPr/>
              <p:nvPr/>
            </p:nvSpPr>
            <p:spPr>
              <a:xfrm>
                <a:off x="4114800" y="1981200"/>
                <a:ext cx="228600" cy="76892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343400" y="1981200"/>
                <a:ext cx="242455" cy="76892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sp>
        <p:nvSpPr>
          <p:cNvPr id="3" name="Right Arrow 2"/>
          <p:cNvSpPr/>
          <p:nvPr/>
        </p:nvSpPr>
        <p:spPr>
          <a:xfrm>
            <a:off x="5072066" y="928670"/>
            <a:ext cx="3643338" cy="92869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876800"/>
            <a:ext cx="8839200" cy="6953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ব্যবহারের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ক্ষেত্রে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আউট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পুট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ডিভাইস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গুরুত্ব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বর্ননা</a:t>
            </a:r>
            <a:r>
              <a:rPr lang="en-US" sz="3200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কর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143636" y="2143116"/>
            <a:ext cx="857256" cy="1976438"/>
          </a:xfrm>
          <a:prstGeom prst="downArrow">
            <a:avLst>
              <a:gd name="adj1" fmla="val 50000"/>
              <a:gd name="adj2" fmla="val 54923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prism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5410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" pitchFamily="2" charset="0"/>
                <a:cs typeface="Nikosh" pitchFamily="2" charset="0"/>
              </a:rPr>
              <a:t>ধন্যবাদ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animated 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19400"/>
            <a:ext cx="60198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228600"/>
            <a:ext cx="3733800" cy="835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/>
              </a:rPr>
              <a:t>পরিচিতি</a:t>
            </a:r>
            <a:r>
              <a:rPr lang="en-US" dirty="0">
                <a:latin typeface="NikoshBAN"/>
              </a:rPr>
              <a:t> </a:t>
            </a:r>
            <a:endParaRPr lang="en-GB" dirty="0">
              <a:latin typeface="NikoshBAN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1828800"/>
            <a:ext cx="8534400" cy="457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/>
              </a:rPr>
              <a:t>নূরুল্লাহ</a:t>
            </a:r>
            <a:r>
              <a:rPr lang="en-US" sz="3200" dirty="0">
                <a:latin typeface="NikoshBAN"/>
              </a:rPr>
              <a:t> </a:t>
            </a:r>
          </a:p>
          <a:p>
            <a:r>
              <a:rPr lang="en-US" sz="2000" dirty="0" err="1">
                <a:solidFill>
                  <a:schemeClr val="tx1"/>
                </a:solidFill>
                <a:latin typeface="NikoshBAN"/>
              </a:rPr>
              <a:t>সহকারী</a:t>
            </a:r>
            <a:r>
              <a:rPr lang="en-US" sz="2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/>
              </a:rPr>
              <a:t>শিক্ষক</a:t>
            </a:r>
            <a:r>
              <a:rPr lang="en-US" sz="2000" dirty="0">
                <a:solidFill>
                  <a:schemeClr val="tx1"/>
                </a:solidFill>
                <a:latin typeface="NikoshBAN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NikoshBAN"/>
              </a:rPr>
              <a:t>আইসিটি</a:t>
            </a:r>
            <a:r>
              <a:rPr lang="en-US" sz="2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NikoshBAN"/>
              </a:rPr>
              <a:t>) </a:t>
            </a:r>
          </a:p>
          <a:p>
            <a:r>
              <a:rPr lang="en-US" dirty="0" err="1">
                <a:solidFill>
                  <a:schemeClr val="tx1"/>
                </a:solidFill>
                <a:latin typeface="NikoshBAN"/>
              </a:rPr>
              <a:t>সাইটুটা</a:t>
            </a:r>
            <a:r>
              <a:rPr lang="en-US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/>
              </a:rPr>
              <a:t>হোসায়নিয়া</a:t>
            </a:r>
            <a:r>
              <a:rPr lang="en-US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/>
              </a:rPr>
              <a:t>দাখিল</a:t>
            </a:r>
            <a:r>
              <a:rPr lang="en-US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/>
              </a:rPr>
              <a:t>মাদ্রাসা</a:t>
            </a:r>
            <a:r>
              <a:rPr lang="en-US" dirty="0">
                <a:solidFill>
                  <a:schemeClr val="tx1"/>
                </a:solidFill>
                <a:latin typeface="NikoshBAN"/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  <a:latin typeface="NikoshBAN"/>
              </a:rPr>
              <a:t>কারিমগঞ্জ-কিশোরগঞ্জ</a:t>
            </a:r>
            <a:r>
              <a:rPr lang="en-US" dirty="0">
                <a:solidFill>
                  <a:schemeClr val="tx1"/>
                </a:solidFill>
                <a:latin typeface="NikoshBAN"/>
              </a:rPr>
              <a:t> </a:t>
            </a:r>
            <a:endParaRPr lang="en-GB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1981200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-৬ষ্ঠ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NikoshBAN"/>
              </a:rPr>
              <a:t>বিষয়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–</a:t>
            </a:r>
            <a:r>
              <a:rPr lang="en-US" sz="2400" dirty="0" err="1">
                <a:solidFill>
                  <a:schemeClr val="tx1"/>
                </a:solidFill>
                <a:latin typeface="NikoshBAN"/>
              </a:rPr>
              <a:t>তথ্য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 ও </a:t>
            </a:r>
            <a:r>
              <a:rPr lang="en-US" sz="2400" dirty="0" err="1">
                <a:solidFill>
                  <a:schemeClr val="tx1"/>
                </a:solidFill>
                <a:latin typeface="NikoshBAN"/>
              </a:rPr>
              <a:t>যোগাযোগ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/>
              </a:rPr>
              <a:t>প্রযুক্তি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NikoshBAN"/>
              </a:rPr>
              <a:t>অধ্যায়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– ২য়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NikoshBAN"/>
              </a:rPr>
              <a:t>পাঠ</a:t>
            </a:r>
            <a:r>
              <a:rPr lang="en-US" sz="2400" dirty="0">
                <a:solidFill>
                  <a:schemeClr val="tx1"/>
                </a:solidFill>
                <a:latin typeface="NikoshBAN"/>
              </a:rPr>
              <a:t> -৬  </a:t>
            </a:r>
            <a:endParaRPr lang="en-GB" sz="2400" dirty="0">
              <a:solidFill>
                <a:schemeClr val="tx1"/>
              </a:solidFill>
              <a:latin typeface="Nik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37073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6" y="342900"/>
            <a:ext cx="85344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8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ab-2\Desktop\Output Devi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27311151"/>
              </p:ext>
            </p:extLst>
          </p:nvPr>
        </p:nvGraphicFramePr>
        <p:xfrm>
          <a:off x="592148" y="1119116"/>
          <a:ext cx="4117905" cy="4667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304800"/>
            <a:ext cx="641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3" t="2716" r="3213" b="-1052"/>
          <a:stretch/>
        </p:blipFill>
        <p:spPr>
          <a:xfrm>
            <a:off x="5181600" y="1752600"/>
            <a:ext cx="1351128" cy="1274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505200"/>
            <a:ext cx="1211564" cy="813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181600"/>
            <a:ext cx="1150610" cy="1267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600200"/>
            <a:ext cx="1497704" cy="1339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76600"/>
            <a:ext cx="1542550" cy="13269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54" y="5139397"/>
            <a:ext cx="1378744" cy="11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362200"/>
            <a:ext cx="7391400" cy="914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আউট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পুট ডিভাইস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06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657761"/>
            <a:ext cx="30823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8153400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Nikosh" pitchFamily="2" charset="0"/>
                <a:cs typeface="Nikosh" pitchFamily="2" charset="0"/>
              </a:rPr>
              <a:t>১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।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আউট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পুট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ডি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ভাইস কী তা বলতে পারবে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-</a:t>
            </a:r>
            <a:endParaRPr lang="bn-BD" sz="2800" dirty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>
                <a:latin typeface="Nikosh" pitchFamily="2" charset="0"/>
                <a:cs typeface="Nikosh" pitchFamily="2" charset="0"/>
              </a:rPr>
              <a:t>২। বিভিন্ন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আউট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পুট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ডিভাইসের নাম বলতে পারবে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-</a:t>
            </a:r>
            <a:endParaRPr lang="bn-BD" sz="2800" dirty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>
                <a:latin typeface="Nikosh" pitchFamily="2" charset="0"/>
                <a:cs typeface="Nikosh" pitchFamily="2" charset="0"/>
              </a:rPr>
              <a:t>৩। বিভিন্ন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আউট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পুট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ডিভাইসের কাজ বর্ণনা করতে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পা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রবে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- </a:t>
            </a:r>
            <a:endParaRPr lang="bn-BD" sz="2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5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6" y="-5542"/>
            <a:ext cx="9121833" cy="6863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 ও প্রিন্টার আউটপুট দ্বয়ের ৫টি করে কাজের বর্ণনা দাও।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04800"/>
            <a:ext cx="48768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8991600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আউটপুট কি?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প্রিন্টারের প্রধান কাজ কোন টি?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যন্ত্র টির নাম কি?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যন্ত্রটি ইনপুট না আউটপুট?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যন্ত্রটির সংক্ষেপ নাম কি?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152400"/>
            <a:ext cx="480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/>
              </a:rPr>
              <a:t>মূল্যায়ন</a:t>
            </a:r>
            <a:r>
              <a:rPr lang="en-US" dirty="0">
                <a:latin typeface="NikoshBAN"/>
              </a:rPr>
              <a:t> </a:t>
            </a:r>
            <a:endParaRPr lang="en-GB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05492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prism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133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Lucida Sans Unicode</vt:lpstr>
      <vt:lpstr>Nikosh</vt:lpstr>
      <vt:lpstr>NikoshBAN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Global it</dc:creator>
  <cp:lastModifiedBy>user</cp:lastModifiedBy>
  <cp:revision>29</cp:revision>
  <dcterms:created xsi:type="dcterms:W3CDTF">2006-08-16T00:00:00Z</dcterms:created>
  <dcterms:modified xsi:type="dcterms:W3CDTF">2020-03-14T16:34:52Z</dcterms:modified>
</cp:coreProperties>
</file>