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0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0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8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B3A9-0612-4AFC-A785-6F2704BBFF6A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08C6-B3F2-4A1E-B8FC-9EC330E85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7848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95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329" y="152400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মানব দেহে বৃক্কের অবস্থান</a:t>
            </a:r>
            <a:endParaRPr lang="en-US" sz="32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r="7595"/>
          <a:stretch>
            <a:fillRect/>
          </a:stretch>
        </p:blipFill>
        <p:spPr>
          <a:xfrm>
            <a:off x="4191000" y="304800"/>
            <a:ext cx="44196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676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ডান বৃক্ক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বাম বৃক্ক</a:t>
            </a:r>
            <a:endParaRPr lang="en-US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1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95400"/>
            <a:ext cx="2564830" cy="119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590800"/>
            <a:ext cx="2514600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3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685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368" y="1447800"/>
            <a:ext cx="134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 </a:t>
            </a:r>
            <a:r>
              <a:rPr lang="en-US" sz="2800" dirty="0" err="1" smtClean="0"/>
              <a:t>দল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057400"/>
            <a:ext cx="5715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মানব বৃক্কের চিত্র অংকন কর</a:t>
            </a:r>
            <a:r>
              <a:rPr lang="hi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429000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/>
              <a:t>খ দল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95800"/>
            <a:ext cx="5410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বৃক্কের কাজ বর্ননা কর</a:t>
            </a:r>
            <a:r>
              <a:rPr lang="hi-IN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81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28800"/>
            <a:ext cx="701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 দেহের রেচন অঙগ 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01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hi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রেচন পদার্থের নাম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701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hi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বৃক্ক দেখতে 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0"/>
            <a:ext cx="701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hi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বৃক্কের অবতল অংশের ভাঁজকে কি 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70104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hi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বৃক্কের প্রধান কাজ 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3199171" y="457200"/>
            <a:ext cx="2362200" cy="990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914400"/>
            <a:ext cx="3581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29000" y="1295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বাড়ীর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:</a:t>
            </a:r>
            <a:endParaRPr lang="hi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743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বৃক্কের গঠন ও কাজ বর্ননা কর</a:t>
            </a:r>
            <a:r>
              <a:rPr lang="hi-IN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93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বৃক্ক ভাল রাখতে বেশী বেশী পানি পান করবে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419600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71" y="202652"/>
            <a:ext cx="8839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79706"/>
            <a:ext cx="4190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মনজু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রুল ইসলাম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সহকারী  শিক্ষক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নিজামপুর মোসলিম উচ্চ বিদ্যালয়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হাদিফকির হাট , মিরসরাই, চট্টগ্রাম।</a:t>
            </a:r>
            <a:endParaRPr lang="en-US" sz="2800" spc="-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মোবাইল-০১৮১৮৬৭১৮৩২</a:t>
            </a:r>
          </a:p>
          <a:p>
            <a:pPr algn="ctr"/>
            <a:r>
              <a:rPr lang="en-US" sz="2800" spc="-1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ইমেল</a:t>
            </a:r>
            <a:r>
              <a:rPr lang="en-US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monjurulislam</a:t>
            </a:r>
            <a:r>
              <a:rPr lang="en-US" sz="2800" spc="-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376@yahoo.com</a:t>
            </a:r>
            <a:endParaRPr lang="bn-IN" sz="2800" spc="-100" dirty="0" smtClean="0">
              <a:solidFill>
                <a:srgbClr val="0070C0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IN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 ৭৮৯</a:t>
            </a:r>
          </a:p>
          <a:p>
            <a:pPr algn="ctr"/>
            <a:r>
              <a:rPr lang="bn-IN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ব্যাচ-</a:t>
            </a:r>
            <a:r>
              <a:rPr lang="en-US" sz="2800" spc="-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27</a:t>
            </a:r>
            <a:endParaRPr lang="en-US" sz="3200" spc="-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199" y="833595"/>
            <a:ext cx="411480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১০ম শ্রেণি ;জীববিজ্ঞান  ;  অধ্যায়-৮ম; সময়-৫০মিনিট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রেচন; অধ্যয়-৮ম (রেচন প্রক্রিয়া),  পৃষ্ঠা-১১৮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69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hon.jpg"/>
          <p:cNvPicPr>
            <a:picLocks noChangeAspect="1"/>
          </p:cNvPicPr>
          <p:nvPr/>
        </p:nvPicPr>
        <p:blipFill>
          <a:blip r:embed="rId2"/>
          <a:srcRect r="33262"/>
          <a:stretch>
            <a:fillRect/>
          </a:stretch>
        </p:blipFill>
        <p:spPr>
          <a:xfrm>
            <a:off x="3124200" y="838200"/>
            <a:ext cx="2133600" cy="312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natomy_T2_KidneyCancerSt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2568860" cy="317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24200" y="228600"/>
            <a:ext cx="3048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ভাল করে লক্ষ কর।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ewewewe.PNG"/>
          <p:cNvPicPr>
            <a:picLocks noChangeAspect="1"/>
          </p:cNvPicPr>
          <p:nvPr/>
        </p:nvPicPr>
        <p:blipFill>
          <a:blip r:embed="rId4"/>
          <a:srcRect t="16279"/>
          <a:stretch>
            <a:fillRect/>
          </a:stretch>
        </p:blipFill>
        <p:spPr>
          <a:xfrm>
            <a:off x="4876800" y="3962400"/>
            <a:ext cx="350139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apturedfdfdfd.PNG"/>
          <p:cNvPicPr>
            <a:picLocks noChangeAspect="1"/>
          </p:cNvPicPr>
          <p:nvPr/>
        </p:nvPicPr>
        <p:blipFill>
          <a:blip r:embed="rId5"/>
          <a:srcRect l="5660" r="13208"/>
          <a:stretch>
            <a:fillRect/>
          </a:stretch>
        </p:blipFill>
        <p:spPr>
          <a:xfrm>
            <a:off x="685800" y="4038600"/>
            <a:ext cx="3276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Rechon1.jpg"/>
          <p:cNvPicPr>
            <a:picLocks noChangeAspect="1"/>
          </p:cNvPicPr>
          <p:nvPr/>
        </p:nvPicPr>
        <p:blipFill>
          <a:blip r:embed="rId6"/>
          <a:srcRect r="33264"/>
          <a:stretch>
            <a:fillRect/>
          </a:stretch>
        </p:blipFill>
        <p:spPr>
          <a:xfrm>
            <a:off x="5943600" y="990600"/>
            <a:ext cx="2133600" cy="292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6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4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ছবিটি ভাল ভাবে লক্ষ্য 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:-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ছবিতে 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 দেখতে পাচ্ছি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 বানানোর সময় ছাকনি ব্যবহার করি </a:t>
            </a:r>
            <a:r>
              <a:rPr lang="hi-IN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এতে চা পাতার অবশিষ্ট অংশ দূর করা সম্ভব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98" y="2895600"/>
            <a:ext cx="49741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প্রতিদিন যা আহার করি তাতে অনেক অপ্রয়োজনীয় দ্রব্য থাকে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 তা এক ধরনের ছাকনির মাধ্যমে রেচন পদার্থের সাথে বের করে দেয় । মানব   দেহ বৃক্ক এ কাজটি করে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9083" y="6101967"/>
            <a:ext cx="4419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আজ আমাদের পাঠের বিষয় বৃক্ক</a:t>
            </a:r>
            <a:endParaRPr lang="en-US" sz="3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chinpakhi_1413216894_5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95400"/>
            <a:ext cx="2987367" cy="225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/>
          <a:srcRect l="65036" t="29684" b="7692"/>
          <a:stretch>
            <a:fillRect/>
          </a:stretch>
        </p:blipFill>
        <p:spPr>
          <a:xfrm>
            <a:off x="6019800" y="3603840"/>
            <a:ext cx="2155682" cy="279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87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497" y="1447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2497" y="1194911"/>
            <a:ext cx="6705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রেচন</a:t>
            </a: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রেচন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মানব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দেহে  </a:t>
            </a:r>
            <a:r>
              <a:rPr lang="en-US" sz="4000" dirty="0" err="1">
                <a:solidFill>
                  <a:schemeClr val="accent5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উৎপন্ন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রেচন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প</a:t>
            </a:r>
            <a:r>
              <a:rPr lang="bn-BD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দার্থের </a:t>
            </a:r>
            <a:r>
              <a:rPr lang="en-US" sz="40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hi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/>
              <a:t>৪।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বৃক্কের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গঠন ও কাজ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র্বণনা করতে পারবে</a:t>
            </a:r>
            <a:r>
              <a:rPr lang="hi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29415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304800"/>
            <a:ext cx="2819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8362" y="479774"/>
            <a:ext cx="214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রেচন প্রক্রিয়া</a:t>
            </a:r>
            <a:endParaRPr lang="en-US" sz="36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617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দেহের অপ্রয়োজনীয় বর্জ্য পদার্থ শরীর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 বের করে দেওয়াকে </a:t>
            </a:r>
            <a:r>
              <a:rPr lang="hi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রেচন  প্রক্রিয়ায়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 descr="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43349"/>
            <a:ext cx="271370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50292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মানব দেহের রেচন অঙ্গ হলো বৃক্ক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বৃক্কের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নেফ্রন</a:t>
            </a:r>
            <a:r>
              <a:rPr lang="bn-BD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।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148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990600"/>
            <a:ext cx="2362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8900" y="9906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রেচন পদার্থ</a:t>
            </a:r>
            <a:r>
              <a:rPr lang="en-US" sz="36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CC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495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রেচন পাদার্থ বলতে মুলত নাইট্রোজেন ঘটিত বর্জ্য পদার্থ কে বুঝায় </a:t>
            </a:r>
            <a:r>
              <a:rPr lang="hi-IN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রেচন পদার্থের মধ্যে ইউরিয়া ইউরিক এসিড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ক্রিয়েটিনিন ও বিভিন্ন ধরনের লবন থাকে</a:t>
            </a:r>
            <a:r>
              <a:rPr lang="hi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6" name="Picture 5" descr="Poroder pata 1 December 14 Photo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5" y="1926220"/>
            <a:ext cx="3208312" cy="213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4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1"/>
            <a:ext cx="2209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বৃক্কের গঠন</a:t>
            </a:r>
            <a:r>
              <a:rPr lang="en-US" sz="4800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C00FF"/>
              </a:solidFill>
            </a:endParaRPr>
          </a:p>
          <a:p>
            <a:endParaRPr lang="en-US" sz="6600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rcRect l="34332" t="16481" r="29084" b="7159"/>
          <a:stretch>
            <a:fillRect/>
          </a:stretch>
        </p:blipFill>
        <p:spPr>
          <a:xfrm>
            <a:off x="2286000" y="1532930"/>
            <a:ext cx="3676576" cy="4609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3716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33800" y="1532930"/>
            <a:ext cx="2362200" cy="20800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14900" y="1740932"/>
            <a:ext cx="1047676" cy="8498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5962576" y="1740932"/>
            <a:ext cx="133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1740932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সংগ্রাহী নালিকা 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886200" y="2456260"/>
            <a:ext cx="2076376" cy="8965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2576" y="2456260"/>
            <a:ext cx="209624" cy="233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2115211"/>
            <a:ext cx="129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পেলভিস </a:t>
            </a:r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05400" y="3352800"/>
            <a:ext cx="12192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45494" y="2881303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মেডুলা</a:t>
            </a:r>
          </a:p>
          <a:p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438738" y="4229100"/>
            <a:ext cx="103826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18952" y="4038600"/>
            <a:ext cx="1153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ক্যাপসুল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724400" y="4561820"/>
            <a:ext cx="1752600" cy="69598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24288" y="4909810"/>
            <a:ext cx="2352712" cy="3479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8952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54098" y="4887687"/>
            <a:ext cx="256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রেনাল পিরামিড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>
            <a:endCxn id="6" idx="3"/>
          </p:cNvCxnSpPr>
          <p:nvPr/>
        </p:nvCxnSpPr>
        <p:spPr>
          <a:xfrm flipH="1">
            <a:off x="1905000" y="4038600"/>
            <a:ext cx="129540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4038601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রেনাল ধমনি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905000" y="4229100"/>
            <a:ext cx="1447800" cy="658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" y="483882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রেনাল ধমনি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9" grpId="0"/>
      <p:bldP spid="22" grpId="0"/>
      <p:bldP spid="25" grpId="0"/>
      <p:bldP spid="32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0"/>
          <a:stretch/>
        </p:blipFill>
        <p:spPr>
          <a:xfrm>
            <a:off x="457200" y="2895600"/>
            <a:ext cx="2362200" cy="2791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4910223" y="329381"/>
            <a:ext cx="2516506" cy="2724322"/>
          </a:xfrm>
          <a:prstGeom prst="round2DiagRect">
            <a:avLst>
              <a:gd name="adj1" fmla="val 16667"/>
              <a:gd name="adj2" fmla="val 504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natomy_T2_KidneyCancerSt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819400"/>
            <a:ext cx="2483755" cy="3068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pture1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256" y="3276600"/>
            <a:ext cx="2685143" cy="15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0" y="2286000"/>
            <a:ext cx="12192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শিমের বীজের মত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24800" y="5410200"/>
            <a:ext cx="12192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তালের পাখার মত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4152" y="295746"/>
            <a:ext cx="12192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তেঁতুলের মত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2938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বৃক্কের আকৃতি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317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HP-NPC</cp:lastModifiedBy>
  <cp:revision>39</cp:revision>
  <dcterms:created xsi:type="dcterms:W3CDTF">2020-03-10T10:11:15Z</dcterms:created>
  <dcterms:modified xsi:type="dcterms:W3CDTF">2020-03-12T02:11:02Z</dcterms:modified>
</cp:coreProperties>
</file>