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E768C-1679-40D3-9B05-2C4A5D8BDA6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FD906-D916-44EB-8786-F240CEE61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0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5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0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9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1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9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2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D825-8488-4BBE-A3F8-D3B39E5F95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6E18-D845-49F3-90C8-4313F31D5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3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352800" y="762000"/>
            <a:ext cx="5486400" cy="5334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6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19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6282" y="5105401"/>
            <a:ext cx="8001000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02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58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59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78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39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59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569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16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29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6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70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3259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62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1"/>
            <a:ext cx="3810000" cy="2676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2133600" y="3155497"/>
            <a:ext cx="3810000" cy="2676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r="19434" b="7816"/>
          <a:stretch/>
        </p:blipFill>
        <p:spPr>
          <a:xfrm>
            <a:off x="6095999" y="457201"/>
            <a:ext cx="3930615" cy="2676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/>
          <a:stretch/>
        </p:blipFill>
        <p:spPr>
          <a:xfrm>
            <a:off x="6095998" y="3188781"/>
            <a:ext cx="3930616" cy="2643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2234098" y="1623499"/>
            <a:ext cx="73770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0150" y="3119787"/>
            <a:ext cx="65594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5401" y="2489776"/>
            <a:ext cx="101983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1824" y="5181601"/>
            <a:ext cx="12041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1" y="2489775"/>
            <a:ext cx="98616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1" y="5892225"/>
            <a:ext cx="7893013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3259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52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65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1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26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26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26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30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45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30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30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0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96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7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30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5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84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68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65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65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33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32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62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14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05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29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20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534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410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05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58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81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372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48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962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33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876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791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33600" y="2768026"/>
            <a:ext cx="799719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74985" y="5511226"/>
            <a:ext cx="799719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58815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056948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857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3259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32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8001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2971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3733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525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678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7543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8294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9071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525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601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6781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7543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8301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3733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503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5257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6019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6781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7543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5257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019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6781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257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6019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9800" y="5587426"/>
            <a:ext cx="7620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67"/>
            <a:ext cx="193259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1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7799070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ক.    ৮     খ.     ৭     গ.     ৬      ঘ.       ৫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209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324600" y="5635752"/>
            <a:ext cx="914400" cy="612648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239000" y="5635752"/>
            <a:ext cx="914400" cy="6126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153400" y="5635752"/>
            <a:ext cx="914400" cy="612648"/>
          </a:xfrm>
          <a:prstGeom prst="flowChartAlternateProcess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094470" y="5647182"/>
            <a:ext cx="914400" cy="61264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81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7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3259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371" y="1066801"/>
            <a:ext cx="7924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1829" y="2286000"/>
            <a:ext cx="7890510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3259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5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11" y="487997"/>
            <a:ext cx="7924802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32599" cy="92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2076" y="2113809"/>
            <a:ext cx="445324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78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18" y="3380125"/>
            <a:ext cx="4594528" cy="3477875"/>
          </a:xfrm>
          <a:prstGeom prst="rect">
            <a:avLst/>
          </a:prstGeom>
          <a:solidFill>
            <a:srgbClr val="EAD5FF"/>
          </a:solidFill>
          <a:ln w="63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মাহাবুর রশিদ </a:t>
            </a:r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বরেন্দ্র একাডেমি মাধ্যমিক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নিয়ামতপুর,নওগাঁ।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০১৭১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7187152</a:t>
            </a:r>
            <a:endParaRPr lang="bn-BD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mahaburrashidict56@gmail.com</a:t>
            </a:r>
            <a:endParaRPr lang="bn-BD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459" y="3380125"/>
            <a:ext cx="3810000" cy="3600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৩০/০৯/২০১৪</a:t>
            </a: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5905" y="168625"/>
            <a:ext cx="2218877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bn-IN" sz="6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60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Sort 2"/>
          <p:cNvSpPr/>
          <p:nvPr/>
        </p:nvSpPr>
        <p:spPr>
          <a:xfrm>
            <a:off x="4999512" y="2814452"/>
            <a:ext cx="522514" cy="4286991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1" r="23333" b="277"/>
          <a:stretch/>
        </p:blipFill>
        <p:spPr>
          <a:xfrm flipH="1">
            <a:off x="2206830" y="1337721"/>
            <a:ext cx="1172989" cy="192024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24589" r="8326" b="26437"/>
          <a:stretch/>
        </p:blipFill>
        <p:spPr>
          <a:xfrm>
            <a:off x="7030192" y="0"/>
            <a:ext cx="2256311" cy="1151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51" y="1337721"/>
            <a:ext cx="1127617" cy="1631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829201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88" y="5816026"/>
            <a:ext cx="798671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স্তম্ভগুলোকে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2138363" y="502921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095998" y="1282506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36470" y="1371601"/>
            <a:ext cx="3657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710626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2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-1"/>
            <a:ext cx="1930400" cy="10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219200"/>
            <a:ext cx="7848600" cy="4520626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1" y="5816026"/>
            <a:ext cx="7848600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435114"/>
            <a:ext cx="78486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5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0"/>
            <a:ext cx="7696200" cy="51816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2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 </a:t>
            </a:r>
            <a:endParaRPr lang="bn-BD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 rot="13429637">
            <a:off x="8016308" y="1479384"/>
            <a:ext cx="3548933" cy="3671691"/>
          </a:xfrm>
          <a:prstGeom prst="rtTriangl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774" y="2446478"/>
            <a:ext cx="2255716" cy="1152244"/>
          </a:xfrm>
          <a:prstGeom prst="rect">
            <a:avLst/>
          </a:prstGeom>
        </p:spPr>
      </p:pic>
      <p:sp>
        <p:nvSpPr>
          <p:cNvPr id="5" name="Flowchart: Sort 4"/>
          <p:cNvSpPr/>
          <p:nvPr/>
        </p:nvSpPr>
        <p:spPr>
          <a:xfrm>
            <a:off x="1611085" y="761999"/>
            <a:ext cx="551543" cy="5181601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2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199" y="2458464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895" y="5181600"/>
            <a:ext cx="81817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2936026" y="3594764"/>
            <a:ext cx="1102575" cy="10078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4102740" y="3298568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5164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6554794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7911154" y="1981200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9048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1952894" y="3906474"/>
            <a:ext cx="866506" cy="696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4" name="TextBox 23"/>
          <p:cNvSpPr txBox="1"/>
          <p:nvPr/>
        </p:nvSpPr>
        <p:spPr>
          <a:xfrm>
            <a:off x="1952895" y="515363"/>
            <a:ext cx="8181706" cy="584775"/>
          </a:xfrm>
          <a:prstGeom prst="rect">
            <a:avLst/>
          </a:prstGeom>
          <a:solidFill>
            <a:srgbClr val="92D05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641" y="455122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3571" y="4551219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4516583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5085" y="4551220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7190" y="4529363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07169" y="4551220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2741" y="4495801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5229" y="0"/>
            <a:ext cx="2057400" cy="1071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623139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133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32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62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14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05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29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20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534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10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17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69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3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84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59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74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45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88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02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579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33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123555" y="4229101"/>
            <a:ext cx="79971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2083" y="1676402"/>
            <a:ext cx="280866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9365" y="1676401"/>
            <a:ext cx="280866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2514601"/>
            <a:ext cx="79971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133601" y="4964702"/>
                <a:ext cx="7895013" cy="14360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=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4964702"/>
                <a:ext cx="7895013" cy="1436099"/>
              </a:xfrm>
              <a:prstGeom prst="rect">
                <a:avLst/>
              </a:prstGeom>
              <a:blipFill rotWithShape="0">
                <a:blip r:embed="rId3"/>
                <a:stretch>
                  <a:fillRect t="-3673" b="-326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540" y="76180"/>
            <a:ext cx="1867790" cy="8527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026173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905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43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19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6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57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4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772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610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72046" y="5791201"/>
            <a:ext cx="7997190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2083" y="1371602"/>
            <a:ext cx="280866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9365" y="1371601"/>
            <a:ext cx="2808663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2133601"/>
            <a:ext cx="7997190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410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43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1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19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57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34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95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1943100" y="3190875"/>
            <a:ext cx="3352800" cy="5444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972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810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648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448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6972300" y="3225166"/>
            <a:ext cx="3238500" cy="6023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133600" y="3729098"/>
            <a:ext cx="8035636" cy="206210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0"/>
            <a:ext cx="1902117" cy="883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34290"/>
            <a:ext cx="1650942" cy="19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4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470" y="650174"/>
            <a:ext cx="8001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2607" y="22251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387" y="22251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893" y="22251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2970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2035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2034" y="27533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2341" y="22251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401" y="22251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1197" y="2753380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539" y="275338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223016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2925" y="2225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1200" y="22251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3145" y="22251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0607" y="22251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2470" y="4648200"/>
            <a:ext cx="8001000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401" y="83541"/>
            <a:ext cx="193259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545</Words>
  <Application>Microsoft Office PowerPoint</Application>
  <PresentationFormat>Widescreen</PresentationFormat>
  <Paragraphs>236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Ict</dc:creator>
  <cp:lastModifiedBy>Mahbub Ict</cp:lastModifiedBy>
  <cp:revision>71</cp:revision>
  <dcterms:created xsi:type="dcterms:W3CDTF">2020-03-14T15:09:40Z</dcterms:created>
  <dcterms:modified xsi:type="dcterms:W3CDTF">2020-03-15T16:28:44Z</dcterms:modified>
</cp:coreProperties>
</file>