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0" r:id="rId4"/>
    <p:sldId id="264" r:id="rId5"/>
    <p:sldId id="257" r:id="rId6"/>
    <p:sldId id="258" r:id="rId7"/>
    <p:sldId id="265" r:id="rId8"/>
    <p:sldId id="266" r:id="rId9"/>
    <p:sldId id="262" r:id="rId10"/>
    <p:sldId id="267" r:id="rId11"/>
    <p:sldId id="269" r:id="rId12"/>
    <p:sldId id="26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abadsha1996@gmail.com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9144000" cy="1905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বিস্‌মিল্লাহির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রহ্‌মানির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রহিম</a:t>
            </a:r>
            <a:endParaRPr lang="en-US" sz="8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709" y="69273"/>
            <a:ext cx="9067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বিভাগটিতে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526473"/>
            <a:ext cx="4533313" cy="633152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33400" y="2085109"/>
            <a:ext cx="2286000" cy="914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3400" y="762000"/>
            <a:ext cx="2286000" cy="914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তিস্তা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6324600" y="1828800"/>
            <a:ext cx="2286000" cy="9144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33400" y="3082636"/>
            <a:ext cx="3733800" cy="9144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23909" y="541971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76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1524000"/>
            <a:ext cx="8229600" cy="110799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0" y="76200"/>
            <a:ext cx="9144000" cy="1447800"/>
          </a:xfrm>
          <a:prstGeom prst="horizontalScroll">
            <a:avLst>
              <a:gd name="adj" fmla="val 177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80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0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219200" y="2895600"/>
            <a:ext cx="716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n-BD" sz="3600">
              <a:latin typeface="NikoshBAN" pitchFamily="2" charset="0"/>
            </a:endParaRPr>
          </a:p>
          <a:p>
            <a:endParaRPr lang="en-US">
              <a:latin typeface="NikoshBAN" pitchFamily="2" charset="0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2133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44196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895600"/>
            <a:ext cx="8763000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খাদ্য-শস্য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3657600"/>
            <a:ext cx="9144000" cy="769441"/>
            <a:chOff x="0" y="3657600"/>
            <a:chExt cx="9144000" cy="769441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0" y="3657600"/>
              <a:ext cx="9144000" cy="769441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৩০ 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অধিক</a:t>
              </a:r>
              <a:r>
                <a:rPr lang="en-US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তাপমাত্রায়</a:t>
              </a:r>
              <a:r>
                <a:rPr lang="en-US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কোন্</a:t>
              </a:r>
              <a:r>
                <a:rPr lang="en-US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‌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ফসল</a:t>
              </a:r>
              <a:r>
                <a:rPr lang="en-US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ভালো</a:t>
              </a:r>
              <a:r>
                <a:rPr lang="en-US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914400" y="3887153"/>
              <a:ext cx="98802" cy="93702"/>
            </a:xfrm>
            <a:prstGeom prst="ellipse">
              <a:avLst/>
            </a:prstGeom>
            <a:noFill/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030A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850482" y="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135471"/>
      </p:ext>
    </p:extLst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244" grpId="0"/>
      <p:bldP spid="10244" grpId="1"/>
      <p:bldP spid="7" grpId="0"/>
      <p:bldP spid="7" grpId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EL\Pictures\ar134817512257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</a:t>
            </a:r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en-US" sz="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খাদ্য-শস্য</a:t>
            </a:r>
            <a:r>
              <a:rPr lang="en-US" sz="3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কোন্‌টির</a:t>
            </a:r>
            <a:r>
              <a:rPr lang="en-US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--- </a:t>
            </a:r>
            <a:r>
              <a:rPr lang="bn-IN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যুক্তিসহ উপস্থাপন করবে</a:t>
            </a:r>
            <a:r>
              <a:rPr lang="bn-BD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(অনধিক ১</a:t>
            </a:r>
            <a:r>
              <a:rPr lang="en-US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3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বাক্যে লিখবে) 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72400" y="7620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53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lum bright="2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34"/>
            <a:ext cx="9144000" cy="68641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14400"/>
            <a:ext cx="8991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9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9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" y="0"/>
            <a:ext cx="9254168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296400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115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1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bn-BD" sz="1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51774" y="7620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648200"/>
            <a:ext cx="8686800" cy="206210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 আলমগীর </a:t>
            </a:r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বাদশা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নং-০৩</a:t>
            </a:r>
            <a:endParaRPr lang="bn-BD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bn-BD" sz="2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(ভূগোল)</a:t>
            </a:r>
            <a:endParaRPr lang="bn-BD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লালমনিরহাট সরকারি বালিকা উচ্চবিদ্যালয়</a:t>
            </a:r>
          </a:p>
          <a:p>
            <a:pPr algn="ctr">
              <a:defRPr/>
            </a:pPr>
            <a:r>
              <a:rPr lang="bn-BD" sz="2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লালমনিরহাট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Mabadsha1996@gmail.com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Cell: </a:t>
            </a:r>
            <a:r>
              <a:rPr lang="en-US" sz="2000" dirty="0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+880 17 18 77 73 79</a:t>
            </a:r>
            <a:endParaRPr lang="en-US" sz="2000" dirty="0">
              <a:solidFill>
                <a:srgbClr val="0070C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4100" name="Picture 1" descr="WaterLilyPa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4952999" y="457200"/>
            <a:ext cx="396240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৯ম-১০ম (</a:t>
            </a:r>
            <a:r>
              <a:rPr lang="en-US" sz="2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US" sz="2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2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bn-BD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সাধারণ পাঠ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bn-BD" sz="1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বিশেষ পাঠ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কৃষিপণ্য</a:t>
            </a:r>
            <a:endParaRPr lang="bn-BD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মোট শিক্ষার্থী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: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: ৬০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: 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১১/০৩/২০২০ </a:t>
            </a:r>
            <a:r>
              <a:rPr lang="en-US" sz="2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bn-BD" sz="2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: 40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  <p:sp>
        <p:nvSpPr>
          <p:cNvPr id="4103" name="TextBox 18"/>
          <p:cNvSpPr txBox="1">
            <a:spLocks noChangeArrowheads="1"/>
          </p:cNvSpPr>
          <p:nvPr/>
        </p:nvSpPr>
        <p:spPr bwMode="auto">
          <a:xfrm>
            <a:off x="0" y="0"/>
            <a:ext cx="61722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724400"/>
            <a:ext cx="1828198" cy="19050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24400"/>
            <a:ext cx="1828198" cy="19050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3713154"/>
            <a:ext cx="4301002" cy="2631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2" y="1108619"/>
            <a:ext cx="4264238" cy="273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36" y="3685444"/>
            <a:ext cx="4285419" cy="2631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217" y="1108619"/>
            <a:ext cx="4264238" cy="2735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327" y="6178887"/>
            <a:ext cx="8846128" cy="540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2593" y="333214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2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228600" y="228600"/>
            <a:ext cx="8610600" cy="6248400"/>
          </a:xfrm>
          <a:prstGeom prst="flowChartPunchedTape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2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কৃষিপণ্য</a:t>
            </a:r>
            <a:endParaRPr lang="bn-BD" sz="17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Algerian" pitchFamily="82" charset="0"/>
                <a:cs typeface="NikoshBAN" pitchFamily="2" charset="0"/>
              </a:rPr>
              <a:t>Agricultural Products</a:t>
            </a:r>
            <a:endParaRPr lang="en-US" sz="5400" dirty="0">
              <a:solidFill>
                <a:schemeClr val="bg1"/>
              </a:solidFill>
              <a:latin typeface="Algerian" pitchFamily="8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28600" y="228600"/>
            <a:ext cx="8686800" cy="640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শিক্ষার্থীগণ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------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খাদ্য-শস্য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কৃষিপণ্যের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বণ্টন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8687"/>
            <a:ext cx="3657600" cy="1991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8897"/>
            <a:ext cx="3805604" cy="19570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886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1" y="3045315"/>
            <a:ext cx="3595139" cy="18586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76533"/>
            <a:ext cx="3581400" cy="17655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70636"/>
            <a:ext cx="3733800" cy="17931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976533"/>
            <a:ext cx="3733800" cy="1765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1295400"/>
            <a:ext cx="1447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পাট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1423653"/>
            <a:ext cx="1447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8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5400" y="3165228"/>
            <a:ext cx="32766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সূর্যমুখী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তেলবীজ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" y="3622428"/>
            <a:ext cx="3276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চালকুমড়া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2000" y="5402090"/>
            <a:ext cx="3276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তুলা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65102" y="5394627"/>
            <a:ext cx="3276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45278" y="12915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062079"/>
            <a:ext cx="8557027" cy="5537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4" y="1062079"/>
            <a:ext cx="8563477" cy="56288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5" y="1024101"/>
            <a:ext cx="8618127" cy="5666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5" y="1024101"/>
            <a:ext cx="8618127" cy="55163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52400"/>
            <a:ext cx="914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খাদ্য-শস্য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4" y="1024101"/>
            <a:ext cx="8674817" cy="5666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72400" y="7620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5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5" y="1130487"/>
            <a:ext cx="2777009" cy="1742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4" y="1116633"/>
            <a:ext cx="2760105" cy="1742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" y="1139942"/>
            <a:ext cx="2764631" cy="1781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4" y="3035316"/>
            <a:ext cx="2756885" cy="1686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886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খাদ্য-শস্য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5" y="3053572"/>
            <a:ext cx="2777009" cy="1670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49" y="3053571"/>
            <a:ext cx="2752359" cy="16708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1" y="4863886"/>
            <a:ext cx="2757704" cy="1765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5" y="4863886"/>
            <a:ext cx="2777009" cy="17655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48" y="4919144"/>
            <a:ext cx="2773960" cy="17204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19227" y="2434172"/>
            <a:ext cx="243839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খাদ্য-শস্য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799" y="4267200"/>
            <a:ext cx="243839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খাদ্য-শস্য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26156" y="4201746"/>
            <a:ext cx="243839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খাদ্য-শস্য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9228" y="6170359"/>
            <a:ext cx="243839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খাদ্য-শস্য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3246" y="4271651"/>
            <a:ext cx="243839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খাদ্য-শস্য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3306" y="2482567"/>
            <a:ext cx="243839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2798" y="2443972"/>
            <a:ext cx="243839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3245" y="6169499"/>
            <a:ext cx="243839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2798" y="6169499"/>
            <a:ext cx="2438399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অর্থকরী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72400" y="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286</TotalTime>
  <Words>244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বাড়ির কাজ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Samsung</cp:lastModifiedBy>
  <cp:revision>64</cp:revision>
  <dcterms:created xsi:type="dcterms:W3CDTF">2006-08-16T00:00:00Z</dcterms:created>
  <dcterms:modified xsi:type="dcterms:W3CDTF">2020-03-15T03:30:36Z</dcterms:modified>
</cp:coreProperties>
</file>