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1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2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8C621-A816-4D91-8686-70B304306DB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A4C8-ECD9-4960-852E-5ED7B506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7273" y="1149928"/>
            <a:ext cx="5666509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3" y="2452254"/>
            <a:ext cx="5484115" cy="234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8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709" y="803564"/>
            <a:ext cx="622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কর্ণার কিকঃ  রক্ষন কারী দলের কোন খেলোয়াড়ের স্পর্শে বল গোল পোষ্ট বাদে গোল লাইন অতিক্রম করলে কর্ণার হয়।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1738312"/>
            <a:ext cx="529157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080655"/>
            <a:ext cx="644236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দলীয় কাজ ঃ  ডাইরেক্ট ফ্রি  কিক ও ইন ডাইরেক্ট  ফ্রি কিক এর অপরাধ গুলো লিখ।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2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5" y="1385455"/>
            <a:ext cx="727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/>
              <a:t>বাড়ীর কাজঃ মাঠ অংকন।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778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9236" y="1330036"/>
            <a:ext cx="777240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ধন্যবাদ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239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2" y="302359"/>
            <a:ext cx="91162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আবুতোরাব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মিরসরাই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০১৮১৬৪৮৬৫৯২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ব্যাচঃ২৭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আইডিঃ০১০৫০২৭০৭৮৭</a:t>
            </a:r>
          </a:p>
        </p:txBody>
      </p:sp>
    </p:spTree>
    <p:extLst>
      <p:ext uri="{BB962C8B-B14F-4D97-AF65-F5344CB8AC3E}">
        <p14:creationId xmlns:p14="http://schemas.microsoft.com/office/powerpoint/2010/main" val="223327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709" y="1025236"/>
            <a:ext cx="76338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বিষয়ঃশারীরিক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</a:t>
            </a:r>
            <a:r>
              <a:rPr lang="bn-B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স্</a:t>
            </a:r>
            <a:r>
              <a:rPr lang="bn-BD" sz="2800" dirty="0" smtClean="0"/>
              <a:t>বাস্থ্যবিজ্ঞান ও খেলাধুলা </a:t>
            </a:r>
          </a:p>
          <a:p>
            <a:pPr algn="ctr"/>
            <a:endParaRPr lang="bn-BD" sz="2400" dirty="0" smtClean="0"/>
          </a:p>
          <a:p>
            <a:pPr algn="ctr"/>
            <a:r>
              <a:rPr lang="bn-BD" sz="2400" dirty="0" smtClean="0"/>
              <a:t>দশম শ্রেণী </a:t>
            </a:r>
          </a:p>
          <a:p>
            <a:pPr algn="ctr"/>
            <a:endParaRPr lang="bn-BD" sz="2800" dirty="0" smtClean="0"/>
          </a:p>
          <a:p>
            <a:pPr algn="ctr"/>
            <a:r>
              <a:rPr lang="bn-BD" sz="2800" dirty="0" smtClean="0"/>
              <a:t>৮ম অধ্যায়</a:t>
            </a:r>
          </a:p>
          <a:p>
            <a:pPr algn="ctr"/>
            <a:endParaRPr lang="bn-BD" sz="2800" dirty="0" smtClean="0"/>
          </a:p>
          <a:p>
            <a:pPr algn="ctr"/>
            <a:r>
              <a:rPr lang="bn-BD" sz="2800" dirty="0" smtClean="0"/>
              <a:t>সময়ঃ ৪৫ মিনিট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36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0" t="9835"/>
          <a:stretch/>
        </p:blipFill>
        <p:spPr>
          <a:xfrm>
            <a:off x="1250713" y="1077242"/>
            <a:ext cx="3069771" cy="22242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41" y="1072975"/>
            <a:ext cx="3341781" cy="2228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33" y="3725455"/>
            <a:ext cx="2952206" cy="2142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28" y="3694163"/>
            <a:ext cx="3126687" cy="21429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8663" y="495945"/>
            <a:ext cx="440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এসো আমরা চিন্তা করে বলি--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93079" y="3328824"/>
            <a:ext cx="306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এথলেটিকস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69422" y="3328824"/>
            <a:ext cx="230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ক্রিকেট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4297" y="5993023"/>
            <a:ext cx="122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ফুটবলার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29578" y="5945745"/>
            <a:ext cx="268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রসলিং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8814" y="1591689"/>
            <a:ext cx="4990011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ফুটবল</a:t>
            </a:r>
          </a:p>
          <a:p>
            <a:pPr algn="ctr"/>
            <a:r>
              <a:rPr lang="bn-BD" sz="6000" dirty="0" smtClean="0"/>
              <a:t> পাঠঃ ১ম</a:t>
            </a:r>
          </a:p>
          <a:p>
            <a:pPr algn="ctr"/>
            <a:r>
              <a:rPr lang="bn-BD" sz="6000" dirty="0" smtClean="0"/>
              <a:t>পৃষ্ঠাঃ  ৮২- ৮৫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456122" y="884179"/>
            <a:ext cx="516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পাঠ শিরোনামঃ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73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3382" y="1920240"/>
            <a:ext cx="6975566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এই পাঠ শেষে আমরা –</a:t>
            </a:r>
          </a:p>
          <a:p>
            <a:r>
              <a:rPr lang="bn-BD" dirty="0" smtClean="0"/>
              <a:t>১ । ফুটবল খেলার আইন – কানুন </a:t>
            </a:r>
            <a:r>
              <a:rPr lang="bn-BD" dirty="0" smtClean="0"/>
              <a:t>বলতে </a:t>
            </a:r>
            <a:r>
              <a:rPr lang="bn-BD" dirty="0" smtClean="0"/>
              <a:t>পারবে</a:t>
            </a:r>
          </a:p>
          <a:p>
            <a:r>
              <a:rPr lang="bn-BD" dirty="0" smtClean="0"/>
              <a:t>২। ফুটবল খেলার মাঠ অংকন করতে পারবে</a:t>
            </a:r>
          </a:p>
          <a:p>
            <a:r>
              <a:rPr lang="bn-BD" dirty="0" smtClean="0"/>
              <a:t>৩ । ফুটবল খেলার কলা কৌশল বর্ণ্না করতে পারবে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95610" y="1069382"/>
            <a:ext cx="3208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367" y="1750971"/>
            <a:ext cx="6109855" cy="2894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39864" y="0"/>
            <a:ext cx="101513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কানুনঃ</a:t>
            </a:r>
          </a:p>
          <a:p>
            <a:r>
              <a:rPr lang="bn-BD" sz="2000" dirty="0" smtClean="0"/>
              <a:t> মাঠঃফুটবল আইনের   </a:t>
            </a:r>
            <a:r>
              <a:rPr lang="bn-BD" sz="2000" dirty="0"/>
              <a:t>প্রথম টি হল </a:t>
            </a:r>
            <a:r>
              <a:rPr lang="bn-BD" dirty="0" smtClean="0"/>
              <a:t>মাঠ।</a:t>
            </a:r>
            <a:r>
              <a:rPr lang="bn-BD" sz="2000" dirty="0" smtClean="0"/>
              <a:t> দৈর্ঘ্য </a:t>
            </a:r>
            <a:r>
              <a:rPr lang="en-US" sz="2000" dirty="0" smtClean="0"/>
              <a:t>স</a:t>
            </a:r>
            <a:r>
              <a:rPr lang="bn-BD" sz="2000" dirty="0" smtClean="0"/>
              <a:t>র্বোচ্চ</a:t>
            </a:r>
            <a:r>
              <a:rPr lang="en-US" sz="2000" dirty="0" smtClean="0"/>
              <a:t>১৩০ </a:t>
            </a:r>
            <a:r>
              <a:rPr lang="en-US" sz="2000" dirty="0" err="1" smtClean="0"/>
              <a:t>গজ</a:t>
            </a:r>
            <a:r>
              <a:rPr lang="bn-BD" sz="2000" dirty="0" smtClean="0"/>
              <a:t> হলে</a:t>
            </a:r>
            <a:r>
              <a:rPr lang="en-US" sz="2000" dirty="0" smtClean="0"/>
              <a:t>  </a:t>
            </a:r>
            <a:r>
              <a:rPr lang="en-US" sz="2000" dirty="0" err="1" smtClean="0"/>
              <a:t>সর্বনি</a:t>
            </a:r>
            <a:r>
              <a:rPr lang="bn-BD" sz="2000" dirty="0" smtClean="0"/>
              <a:t>ম্ন</a:t>
            </a:r>
            <a:r>
              <a:rPr lang="en-US" sz="2000" dirty="0" smtClean="0"/>
              <a:t> </a:t>
            </a:r>
            <a:r>
              <a:rPr lang="bn-BD" sz="2000" dirty="0" smtClean="0"/>
              <a:t>হবে</a:t>
            </a:r>
            <a:r>
              <a:rPr lang="en-US" sz="2000" dirty="0" smtClean="0"/>
              <a:t>১০০</a:t>
            </a:r>
            <a:r>
              <a:rPr lang="bn-BD" sz="2000" dirty="0" smtClean="0"/>
              <a:t>গজ</a:t>
            </a:r>
            <a:r>
              <a:rPr lang="en-US" sz="2000" dirty="0" smtClean="0"/>
              <a:t> । </a:t>
            </a:r>
            <a:r>
              <a:rPr lang="en-US" sz="2000" dirty="0" err="1"/>
              <a:t>প্রস্থ</a:t>
            </a:r>
            <a:r>
              <a:rPr lang="en-US" sz="2000" dirty="0"/>
              <a:t> </a:t>
            </a:r>
            <a:r>
              <a:rPr lang="bn-BD" sz="2000" dirty="0"/>
              <a:t>সর্বোচ্চ ১০০ গজ </a:t>
            </a:r>
            <a:r>
              <a:rPr lang="bn-BD" sz="2000" dirty="0" smtClean="0"/>
              <a:t>সর্বনিম্ন হবে </a:t>
            </a:r>
            <a:r>
              <a:rPr lang="bn-BD" sz="2000" dirty="0"/>
              <a:t>৫০ গজ।</a:t>
            </a:r>
            <a:endParaRPr lang="en-US" sz="2000" dirty="0"/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366" y="4800003"/>
            <a:ext cx="8100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 দৈর্ঘ্য ১২০গজ হলে প্রস্থ হবে ৮০গজ ,দৈর্ঘ্য ১১৫ গজ হলে  প্রস্থ হবে ৭৫ গজ এবং দৈর্ঘ্য ১১০ গজ হলে প্রস্থ হবে ৭০ গজ।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7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2655" y="1648691"/>
            <a:ext cx="9809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অফসাইডঃ বল ছাড়া কোন খেলোয়াড় যদি বিপক্ষের অর্ধে অবস্থান করে এবং তার সামনে বিপক্ষের ২ জন খেলোয়াড় না থাকে ঐ অবস্থায় যদি সে নিজ দলের খেলোয়াড়ের কাছ থাকে বল পায় তাহলে অফসাইড হবে।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4" b="9798"/>
          <a:stretch/>
        </p:blipFill>
        <p:spPr>
          <a:xfrm>
            <a:off x="3144982" y="3075708"/>
            <a:ext cx="4572000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147" y="831274"/>
            <a:ext cx="921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ফাউল ও অসদাচারণঃ   বিপক্ষ খেলোয়াড়কে লাথি মারা,জার্সি টেনে ধরা,ল্যাং মারা,ধাক্কা মারা</a:t>
            </a:r>
          </a:p>
          <a:p>
            <a:endParaRPr lang="bn-BD" dirty="0"/>
          </a:p>
          <a:p>
            <a:r>
              <a:rPr lang="bn-BD" dirty="0" smtClean="0"/>
              <a:t> ইত্যাদিকে ফাউল ও অসদাচারন বলে।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2" y="2421081"/>
            <a:ext cx="6621365" cy="334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233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64</cp:revision>
  <dcterms:created xsi:type="dcterms:W3CDTF">2020-03-10T09:57:34Z</dcterms:created>
  <dcterms:modified xsi:type="dcterms:W3CDTF">2020-03-15T15:39:31Z</dcterms:modified>
</cp:coreProperties>
</file>