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59" r:id="rId3"/>
    <p:sldId id="260" r:id="rId4"/>
    <p:sldId id="256" r:id="rId5"/>
    <p:sldId id="257" r:id="rId6"/>
    <p:sldId id="261" r:id="rId7"/>
    <p:sldId id="274" r:id="rId8"/>
    <p:sldId id="275" r:id="rId9"/>
    <p:sldId id="277" r:id="rId10"/>
    <p:sldId id="267" r:id="rId11"/>
    <p:sldId id="278" r:id="rId12"/>
    <p:sldId id="279" r:id="rId13"/>
    <p:sldId id="282" r:id="rId14"/>
    <p:sldId id="280" r:id="rId15"/>
    <p:sldId id="269" r:id="rId16"/>
    <p:sldId id="270" r:id="rId17"/>
    <p:sldId id="271" r:id="rId18"/>
    <p:sldId id="272" r:id="rId19"/>
    <p:sldId id="27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54" autoAdjust="0"/>
  </p:normalViewPr>
  <p:slideViewPr>
    <p:cSldViewPr>
      <p:cViewPr varScale="1">
        <p:scale>
          <a:sx n="64" d="100"/>
          <a:sy n="64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4AD9E-8F99-40BB-8B46-5E18C601B4A2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FAA31-EEB8-4F9F-BB2D-185AC3197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লোকটি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জবাবে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লিখছে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। এ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প্রশ্নের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জবাবই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দিকনা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প্লেজারিজম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, এ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প্রসঙ্গটি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8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dirty="0" smtClean="0">
                <a:latin typeface="+mn-lt"/>
                <a:cs typeface="+mn-cs"/>
              </a:rPr>
              <a:t>।</a:t>
            </a: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8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3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2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6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1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100"/>
            <a:ext cx="19812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0" y="247650"/>
            <a:ext cx="19812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2020" y="-1"/>
            <a:ext cx="1981200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3526" y="5119255"/>
            <a:ext cx="1981200" cy="1485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5C1A-39B5-4CC4-9F23-0C011FB669B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4AB2-AF3E-4C10-BE76-4825629EE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438400"/>
            <a:ext cx="6705600" cy="2971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  <a:sp3d extrusionH="57150">
              <a:bevelT w="82550" h="38100" prst="coolSlant"/>
            </a:sp3d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আশা করি...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724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https://www.stthomas.edu/media/schooloflaw/lawlibrarytest/wri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447800"/>
            <a:ext cx="4552950" cy="2657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যা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দেখি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314" name="Picture 2" descr="http://gifstumblr.com/images/how-to-cheat-on-exams_3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3815538" cy="2743200"/>
          </a:xfrm>
          <a:prstGeom prst="rect">
            <a:avLst/>
          </a:prstGeom>
          <a:noFill/>
        </p:spPr>
      </p:pic>
      <p:pic>
        <p:nvPicPr>
          <p:cNvPr id="13316" name="Picture 4" descr="http://1.bp.blogspot.com/-IghnVB49Ph8/Ue840JtBrwI/AAAAAAAACU0/GO_6LOFtBiY/s640/Long-necked-student-chea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3171825" cy="27432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676400" y="3352800"/>
            <a:ext cx="3429000" cy="2819400"/>
            <a:chOff x="5715000" y="152400"/>
            <a:chExt cx="3429000" cy="2819400"/>
          </a:xfrm>
        </p:grpSpPr>
        <p:sp>
          <p:nvSpPr>
            <p:cNvPr id="9" name="Double Bracket 8"/>
            <p:cNvSpPr/>
            <p:nvPr/>
          </p:nvSpPr>
          <p:spPr>
            <a:xfrm>
              <a:off x="5715000" y="1447800"/>
              <a:ext cx="2895600" cy="152400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শিক্ষার্থী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পড়াশুনা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লিখছে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162800" y="152400"/>
              <a:ext cx="19812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19980" y="3124201"/>
            <a:ext cx="3233420" cy="3124199"/>
            <a:chOff x="5715000" y="-402334"/>
            <a:chExt cx="2895600" cy="3374135"/>
          </a:xfrm>
        </p:grpSpPr>
        <p:sp>
          <p:nvSpPr>
            <p:cNvPr id="13" name="Double Bracket 12"/>
            <p:cNvSpPr/>
            <p:nvPr/>
          </p:nvSpPr>
          <p:spPr>
            <a:xfrm>
              <a:off x="5715000" y="1078993"/>
              <a:ext cx="2895600" cy="1892808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শিক্ষার্থী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পড়াশুনা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লিখার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চেষ্টা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করছে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6641637" y="133613"/>
              <a:ext cx="1481328" cy="4094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হোম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ওয়ার্ক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38200" y="1371600"/>
            <a:ext cx="3581400" cy="4670571"/>
            <a:chOff x="990600" y="1371600"/>
            <a:chExt cx="3581400" cy="4670571"/>
          </a:xfrm>
        </p:grpSpPr>
        <p:pic>
          <p:nvPicPr>
            <p:cNvPr id="11266" name="Picture 2" descr="https://multithinker.files.wordpress.com/2012/10/102812_1851_assignmentf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1371600"/>
              <a:ext cx="3581400" cy="4670571"/>
            </a:xfrm>
            <a:prstGeom prst="rect">
              <a:avLst/>
            </a:prstGeom>
            <a:noFill/>
          </p:spPr>
        </p:pic>
        <p:pic>
          <p:nvPicPr>
            <p:cNvPr id="11268" name="Picture 4" descr="http://sadermedia.com/wp-content/uploads/2015/01/assignment-log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2286000"/>
              <a:ext cx="3048000" cy="2143125"/>
            </a:xfrm>
            <a:prstGeom prst="rect">
              <a:avLst/>
            </a:prstGeom>
            <a:noFill/>
          </p:spPr>
        </p:pic>
      </p:grpSp>
      <p:sp>
        <p:nvSpPr>
          <p:cNvPr id="9" name="Folded Corner 8"/>
          <p:cNvSpPr/>
          <p:nvPr/>
        </p:nvSpPr>
        <p:spPr>
          <a:xfrm>
            <a:off x="5029200" y="1676400"/>
            <a:ext cx="3276600" cy="41910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অন্যেরটা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হুবহু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হোম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প্লেজারিজম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রোধ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8"/>
          <p:cNvGrpSpPr/>
          <p:nvPr/>
        </p:nvGrpSpPr>
        <p:grpSpPr>
          <a:xfrm>
            <a:off x="762000" y="1600200"/>
            <a:ext cx="7696200" cy="3181350"/>
            <a:chOff x="762000" y="1600200"/>
            <a:chExt cx="7696200" cy="3181350"/>
          </a:xfrm>
        </p:grpSpPr>
        <p:pic>
          <p:nvPicPr>
            <p:cNvPr id="19458" name="Picture 2" descr="http://4.bp.blogspot.com/-ZEkfrfOhmi0/UqCpIkLaFGI/AAAAAAAAAxs/o6wuP3sBzLc/s1600/12-plagiarismdetec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1600200"/>
              <a:ext cx="4552950" cy="3181350"/>
            </a:xfrm>
            <a:prstGeom prst="rect">
              <a:avLst/>
            </a:prstGeom>
            <a:noFill/>
          </p:spPr>
        </p:pic>
        <p:sp>
          <p:nvSpPr>
            <p:cNvPr id="7" name="Rounded Rectangle 6"/>
            <p:cNvSpPr/>
            <p:nvPr/>
          </p:nvSpPr>
          <p:spPr>
            <a:xfrm>
              <a:off x="5486400" y="1905000"/>
              <a:ext cx="2971800" cy="2590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লেখার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মাঝে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কতটুকু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প্লেজারিজম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করেছে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হাইলাইট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দেখাচ্ছে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90600" y="5257800"/>
            <a:ext cx="72390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খুজেঁ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যা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উচি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ৎ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 l="19531" t="18000" r="19531" b="30000"/>
          <a:stretch>
            <a:fillRect/>
          </a:stretch>
        </p:blipFill>
        <p:spPr bwMode="auto">
          <a:xfrm>
            <a:off x="3810000" y="175260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lded Corner 6"/>
          <p:cNvSpPr/>
          <p:nvPr/>
        </p:nvSpPr>
        <p:spPr>
          <a:xfrm>
            <a:off x="457200" y="1905000"/>
            <a:ext cx="3276600" cy="3124200"/>
          </a:xfrm>
          <a:prstGeom prst="foldedCorner">
            <a:avLst>
              <a:gd name="adj" fmla="val 254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914400" y="5181600"/>
            <a:ext cx="7543800" cy="914400"/>
          </a:xfrm>
          <a:prstGeom prst="foldedCorner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4953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প্লেজোরিজম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দূরে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থাকবে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 </a:t>
            </a:r>
            <a:endParaRPr lang="en-US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170" name="Picture 2" descr="http://www.downvids.net/video/bestimages/img-other-people-in-exam-vs-moroccan-people-in-exam-moroccanvines-521.jpg"/>
          <p:cNvPicPr>
            <a:picLocks noChangeAspect="1" noChangeArrowheads="1"/>
          </p:cNvPicPr>
          <p:nvPr/>
        </p:nvPicPr>
        <p:blipFill>
          <a:blip r:embed="rId3"/>
          <a:srcRect b="16729"/>
          <a:stretch>
            <a:fillRect/>
          </a:stretch>
        </p:blipFill>
        <p:spPr bwMode="auto">
          <a:xfrm>
            <a:off x="1828800" y="1752600"/>
            <a:ext cx="5365977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609600" y="2743200"/>
            <a:ext cx="8229600" cy="2514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n-IN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প্লেজারিজম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অন্যের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লেখা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৩।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প্লেজারিজম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রোধের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আবিষ্কার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4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2328863" cy="39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659312"/>
            <a:ext cx="82296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প্লেজারিজমকে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সান্নিধ্য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দূরে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রাখবে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https://mettl.com/blog/wp-content/uploads/2014/12/Cheating-procto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371600"/>
            <a:ext cx="4552950" cy="283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ma.org.uk/uploads/articles/5450c29397656-marketing-copy-writing_5450c293975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838200"/>
            <a:ext cx="4552950" cy="3038476"/>
          </a:xfrm>
          <a:prstGeom prst="rect">
            <a:avLst/>
          </a:prstGeom>
          <a:noFill/>
        </p:spPr>
      </p:pic>
      <p:pic>
        <p:nvPicPr>
          <p:cNvPr id="4098" name="Picture 2" descr="http://www.picgifs.com/graphics/t/thank-you/graphics-thank-you-2991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704393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600201"/>
            <a:ext cx="5105400" cy="1450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8676" name="Picture 4" descr="http://mandyevebarnett.files.wordpress.com/2013/01/edit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438400"/>
            <a:ext cx="3400425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64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45" y="3784600"/>
            <a:ext cx="8572500" cy="1734064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ঢাকা</a:t>
            </a: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পাবনা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ঢাকা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685800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0" y="18738"/>
            <a:ext cx="4343400" cy="5638800"/>
            <a:chOff x="762000" y="18738"/>
            <a:chExt cx="4343400" cy="5638800"/>
          </a:xfrm>
        </p:grpSpPr>
        <p:sp>
          <p:nvSpPr>
            <p:cNvPr id="5" name="Vertical Scroll 4"/>
            <p:cNvSpPr/>
            <p:nvPr/>
          </p:nvSpPr>
          <p:spPr>
            <a:xfrm>
              <a:off x="762000" y="18738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3200400"/>
              <a:ext cx="3733800" cy="2457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আবুল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>
                <a:lnSpc>
                  <a:spcPct val="90000"/>
                </a:lnSpc>
              </a:pPr>
              <a:r>
                <a:rPr lang="en-US" sz="2400" b="1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endParaRPr lang="en-US" sz="2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400" b="1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জয়দেবপুর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endParaRPr lang="en-US" sz="2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400" b="1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সাপাহার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নওগাঁ</a:t>
              </a:r>
              <a:r>
                <a:rPr lang="en-US" sz="2400" b="1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en-US" sz="2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962891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1050" kern="1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bn-BD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l="23152" t="19333" r="52555" b="21436"/>
          <a:stretch>
            <a:fillRect/>
          </a:stretch>
        </p:blipFill>
        <p:spPr bwMode="auto">
          <a:xfrm>
            <a:off x="5867400" y="3352799"/>
            <a:ext cx="1905000" cy="272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133600" y="962891"/>
            <a:ext cx="1752600" cy="178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5" t="26086" r="27955" b="43480"/>
          <a:stretch/>
        </p:blipFill>
        <p:spPr>
          <a:xfrm>
            <a:off x="1676400" y="680719"/>
            <a:ext cx="2209801" cy="206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5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7772400" cy="609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লোকটি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2" descr="http://web.sbu.edu/history/guide/la_plagiarism.gif"/>
          <p:cNvPicPr>
            <a:picLocks noChangeAspect="1" noChangeArrowheads="1"/>
          </p:cNvPicPr>
          <p:nvPr/>
        </p:nvPicPr>
        <p:blipFill>
          <a:blip r:embed="rId3"/>
          <a:srcRect b="11628"/>
          <a:stretch>
            <a:fillRect/>
          </a:stretch>
        </p:blipFill>
        <p:spPr bwMode="auto">
          <a:xfrm>
            <a:off x="1066800" y="1524000"/>
            <a:ext cx="7541928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1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28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…</a:t>
            </a:r>
            <a:endParaRPr lang="en-US" sz="2800" b="1" spc="50" dirty="0">
              <a:ln w="11430"/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06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প্লেজারিজম</a:t>
            </a:r>
            <a:endParaRPr lang="en-US" sz="8000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4580" name="Picture 4" descr="http://jbwebanalytics.com/wp-content/uploads/2015/08/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0"/>
            <a:ext cx="6477000" cy="3134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4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শিখণফল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প্লেজারিজমের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12954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dirty="0" err="1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… </a:t>
            </a:r>
            <a:endParaRPr lang="en-US" sz="3200" b="1" dirty="0">
              <a:ln>
                <a:prstDash val="solid"/>
              </a:ln>
              <a:solidFill>
                <a:schemeClr val="tx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প্লেজারিজম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965293"/>
              </p:ext>
            </p:extLst>
          </p:nvPr>
        </p:nvGraphicFramePr>
        <p:xfrm>
          <a:off x="838200" y="2133600"/>
          <a:ext cx="259080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2590800" cy="218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495800"/>
            <a:ext cx="3018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uble Bracket 7"/>
          <p:cNvSpPr/>
          <p:nvPr/>
        </p:nvSpPr>
        <p:spPr>
          <a:xfrm>
            <a:off x="5181600" y="2209800"/>
            <a:ext cx="2895600" cy="2819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চালিয়ে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দেয়াই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প্লেজারিজম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uble Brace 8"/>
          <p:cNvSpPr/>
          <p:nvPr/>
        </p:nvSpPr>
        <p:spPr>
          <a:xfrm>
            <a:off x="1600200" y="5562600"/>
            <a:ext cx="6019800" cy="9906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প্লেজারিজম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প্লেজারিজমের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ইতিহাস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/>
          <a:srcRect l="58545" t="24435" r="19322" b="64764"/>
          <a:stretch>
            <a:fillRect/>
          </a:stretch>
        </p:blipFill>
        <p:spPr bwMode="auto">
          <a:xfrm>
            <a:off x="762000" y="1600200"/>
            <a:ext cx="5410199" cy="4038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19800" y="1676400"/>
            <a:ext cx="2819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প্লেজারিজমের অভিযোগে যুক্তরাষ্ট্রের এই আন্তর্জাতিক খ্যাতি সম্পন্ন সাংবাদিক ফরিদ জাকারিয়াকে তাঁর দ্বায়িত্ব থেকে অব্যাহতি দেয়া হয়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অন্যের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লেখা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4000" b="1" spc="50" dirty="0">
              <a:ln w="11430"/>
              <a:solidFill>
                <a:srgbClr val="0070C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3/15/2020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90600" y="1752600"/>
            <a:ext cx="2889956" cy="3644682"/>
            <a:chOff x="990600" y="1752600"/>
            <a:chExt cx="2889956" cy="3644682"/>
          </a:xfrm>
        </p:grpSpPr>
        <p:graphicFrame>
          <p:nvGraphicFramePr>
            <p:cNvPr id="6" name="Object 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90600" y="1752600"/>
            <a:ext cx="2889956" cy="243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1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1752600"/>
                          <a:ext cx="2889956" cy="2438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143000" y="3581400"/>
              <a:ext cx="2667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ভিডিওর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দেখব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কীভাবে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অন্যের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লেখা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করব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7200" y="1600200"/>
            <a:ext cx="4114800" cy="4419600"/>
            <a:chOff x="4267200" y="1600200"/>
            <a:chExt cx="4114800" cy="44196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6"/>
            <a:srcRect l="25781" t="24667" r="27344" b="15333"/>
            <a:stretch>
              <a:fillRect/>
            </a:stretch>
          </p:blipFill>
          <p:spPr bwMode="auto">
            <a:xfrm>
              <a:off x="4267200" y="1600200"/>
              <a:ext cx="4114800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Double Bracket 9"/>
            <p:cNvSpPr/>
            <p:nvPr/>
          </p:nvSpPr>
          <p:spPr>
            <a:xfrm>
              <a:off x="4343400" y="4800600"/>
              <a:ext cx="3962400" cy="1219200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তথ্যসূত্র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টীকা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461</Words>
  <Application>Microsoft Office PowerPoint</Application>
  <PresentationFormat>On-screen Show (4:3)</PresentationFormat>
  <Paragraphs>91</Paragraphs>
  <Slides>20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Packager Shell Object</vt:lpstr>
      <vt:lpstr>নির্দেশনা স্লাইড</vt:lpstr>
      <vt:lpstr>PowerPoint Presentation</vt:lpstr>
      <vt:lpstr>PowerPoint Presentation</vt:lpstr>
      <vt:lpstr>ছবিতে লোকটি কী করছে?</vt:lpstr>
      <vt:lpstr>আজকের আলোচ্য বিষয়…</vt:lpstr>
      <vt:lpstr>শিখণফল</vt:lpstr>
      <vt:lpstr>প্লেজারিজম</vt:lpstr>
      <vt:lpstr>প্লেজারিজমের ইতিহাস</vt:lpstr>
      <vt:lpstr>কীভাবে অন্যের লেখা ব্যবহার করে…</vt:lpstr>
      <vt:lpstr>একক কাজ</vt:lpstr>
      <vt:lpstr>যা দেখি</vt:lpstr>
      <vt:lpstr>হোম ওয়ার্ক</vt:lpstr>
      <vt:lpstr>প্লেজারিজম রোধ</vt:lpstr>
      <vt:lpstr>আমাদের যা করা উচিৎ</vt:lpstr>
      <vt:lpstr>দলগত কাজ</vt:lpstr>
      <vt:lpstr>মূল্যায়ণ</vt:lpstr>
      <vt:lpstr>কোন প্রশ্ন?</vt:lpstr>
      <vt:lpstr>বাড়ির কাজ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নির্দেশনা স্লাইড</dc:title>
  <dc:creator>Amiri</dc:creator>
  <cp:lastModifiedBy>pc</cp:lastModifiedBy>
  <cp:revision>132</cp:revision>
  <dcterms:created xsi:type="dcterms:W3CDTF">2015-03-23T16:48:03Z</dcterms:created>
  <dcterms:modified xsi:type="dcterms:W3CDTF">2020-03-16T06:38:03Z</dcterms:modified>
</cp:coreProperties>
</file>