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7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8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8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5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6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3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7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6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1FA0B-347E-4FDD-BD81-4E7ECC83810C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FB68-5D72-430E-B262-607C32270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5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346364"/>
            <a:ext cx="11125200" cy="10156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" y="1362027"/>
            <a:ext cx="11263745" cy="549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371600"/>
            <a:ext cx="4571999" cy="3505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371600"/>
            <a:ext cx="4724399" cy="39069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5" y="1343891"/>
            <a:ext cx="3283527" cy="39069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4291" y="706582"/>
            <a:ext cx="3061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পরিচর্যা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291" y="5444836"/>
            <a:ext cx="3726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মাচা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31927" y="2951018"/>
            <a:ext cx="2660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8756072" y="3338946"/>
            <a:ext cx="775855" cy="935511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9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8036" y="623455"/>
            <a:ext cx="10086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5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415636"/>
            <a:ext cx="12095018" cy="78483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8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12192000" cy="67403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১।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818"/>
            <a:ext cx="12191999" cy="62478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মুল্যয়ন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09" y="193964"/>
            <a:ext cx="11831782" cy="674030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3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43344" y="235528"/>
            <a:ext cx="12192000" cy="67403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963404"/>
            <a:ext cx="8368144" cy="46474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রফিকুল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মানিকদিয়া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এগারো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০১৭২৩৮৩৮১৬০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 No: rafikul85n @gmail.com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5" t="25962" r="23009" b="-3"/>
          <a:stretch/>
        </p:blipFill>
        <p:spPr>
          <a:xfrm>
            <a:off x="9531926" y="0"/>
            <a:ext cx="2567488" cy="23114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1163782" y="193963"/>
            <a:ext cx="5708072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1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382" y="1108364"/>
            <a:ext cx="11790218" cy="68941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শ্রেণি:নবম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কৃষিশিক্ষা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সময়:৪০মিনিট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তারিখ:১১/০৩/২০২০ইং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425" y="122957"/>
            <a:ext cx="1159625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959927"/>
            <a:ext cx="10141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শিমচাষ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25" y="233793"/>
            <a:ext cx="3771684" cy="42332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09" y="233793"/>
            <a:ext cx="3287932" cy="4233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59" y="269426"/>
            <a:ext cx="4062413" cy="4197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9527" y="12469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9527" y="1094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7927" y="4585855"/>
            <a:ext cx="2064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শিম-১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5830" y="4656416"/>
            <a:ext cx="3131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শিম-২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83236" y="4467010"/>
            <a:ext cx="211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শিম-৩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6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4" y="124691"/>
            <a:ext cx="12095016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82" y="1330036"/>
            <a:ext cx="12095017" cy="544764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শিমচাষ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।শিমচাষের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3।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1"/>
            <a:ext cx="3440365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বীজ বপনের সময়ঃ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6" y="1306669"/>
            <a:ext cx="10377055" cy="3550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909454" y="4857667"/>
            <a:ext cx="5195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99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221673"/>
            <a:ext cx="9490363" cy="48352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368690" y="5250873"/>
            <a:ext cx="6124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দোঁআশ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166255"/>
            <a:ext cx="9490363" cy="48352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580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1449436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জমি তৈরিঃ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5" y="1209020"/>
            <a:ext cx="4110037" cy="3308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"/>
          <p:cNvGrpSpPr/>
          <p:nvPr/>
        </p:nvGrpSpPr>
        <p:grpSpPr>
          <a:xfrm>
            <a:off x="1066800" y="4278275"/>
            <a:ext cx="2509020" cy="1388074"/>
            <a:chOff x="1066800" y="4267524"/>
            <a:chExt cx="2509020" cy="1398866"/>
          </a:xfrm>
        </p:grpSpPr>
        <p:sp>
          <p:nvSpPr>
            <p:cNvPr id="5" name="TextBox 4"/>
            <p:cNvSpPr txBox="1"/>
            <p:nvPr/>
          </p:nvSpPr>
          <p:spPr>
            <a:xfrm>
              <a:off x="1066800" y="4953000"/>
              <a:ext cx="2509020" cy="7133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rtlCol="0">
              <a:spAutoFit/>
            </a:bodyPr>
            <a:lstStyle/>
            <a:p>
              <a:r>
                <a:rPr lang="bn-BD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বেশি জমি হলে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Up Arrow 5"/>
            <p:cNvSpPr/>
            <p:nvPr/>
          </p:nvSpPr>
          <p:spPr>
            <a:xfrm>
              <a:off x="2103507" y="4267524"/>
              <a:ext cx="435606" cy="685476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Up Arrow Callout 6"/>
          <p:cNvSpPr/>
          <p:nvPr/>
        </p:nvSpPr>
        <p:spPr>
          <a:xfrm>
            <a:off x="5181600" y="4517948"/>
            <a:ext cx="2922270" cy="969531"/>
          </a:xfrm>
          <a:prstGeom prst="upArrowCallou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 এই ভাবে চাষ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635" y="1344389"/>
            <a:ext cx="3886200" cy="306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09" y="1233055"/>
            <a:ext cx="5098473" cy="4035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21673" y="1981200"/>
            <a:ext cx="27016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চার-পাঁচটা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2545" y="2216727"/>
            <a:ext cx="2687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গজানোর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535382" y="2743200"/>
            <a:ext cx="928254" cy="54032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8229600" y="3020291"/>
            <a:ext cx="955964" cy="715235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8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203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ICT_LAB</cp:lastModifiedBy>
  <cp:revision>153</cp:revision>
  <dcterms:created xsi:type="dcterms:W3CDTF">2020-03-10T08:50:53Z</dcterms:created>
  <dcterms:modified xsi:type="dcterms:W3CDTF">2020-03-15T13:17:47Z</dcterms:modified>
</cp:coreProperties>
</file>