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58" r:id="rId3"/>
    <p:sldId id="264" r:id="rId4"/>
    <p:sldId id="271" r:id="rId5"/>
    <p:sldId id="260" r:id="rId6"/>
    <p:sldId id="276" r:id="rId7"/>
    <p:sldId id="285" r:id="rId8"/>
    <p:sldId id="281" r:id="rId9"/>
    <p:sldId id="261" r:id="rId10"/>
    <p:sldId id="273" r:id="rId11"/>
    <p:sldId id="280" r:id="rId12"/>
    <p:sldId id="266" r:id="rId13"/>
    <p:sldId id="282" r:id="rId14"/>
    <p:sldId id="268" r:id="rId15"/>
    <p:sldId id="284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4" autoAdjust="0"/>
    <p:restoredTop sz="90432" autoAdjust="0"/>
  </p:normalViewPr>
  <p:slideViewPr>
    <p:cSldViewPr>
      <p:cViewPr varScale="1">
        <p:scale>
          <a:sx n="60" d="100"/>
          <a:sy n="60" d="100"/>
        </p:scale>
        <p:origin x="159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DDF2BE-E69D-4101-A857-60BA005FC952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9D5990E-48E7-448E-83E1-5A80A0FC2FD3}">
      <dgm:prSet phldrT="[Text]" custT="1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84D25A7-E6C8-4811-95FD-503BCB417ADB}" type="parTrans" cxnId="{7B4574A1-DA0A-4F57-BD17-687C2B57584C}">
      <dgm:prSet/>
      <dgm:spPr/>
      <dgm:t>
        <a:bodyPr/>
        <a:lstStyle/>
        <a:p>
          <a:endParaRPr lang="en-US"/>
        </a:p>
      </dgm:t>
    </dgm:pt>
    <dgm:pt modelId="{1834A52A-671C-4BCD-B88D-D7B9210165C8}" type="sibTrans" cxnId="{7B4574A1-DA0A-4F57-BD17-687C2B57584C}">
      <dgm:prSet/>
      <dgm:spPr/>
      <dgm:t>
        <a:bodyPr/>
        <a:lstStyle/>
        <a:p>
          <a:endParaRPr lang="en-US"/>
        </a:p>
      </dgm:t>
    </dgm:pt>
    <dgm:pt modelId="{AE9A0ADA-968E-446C-857F-4050046DFF2E}">
      <dgm:prSet phldrT="[Text]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জম্ম</a:t>
          </a:r>
        </a:p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১৯২১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200E0A3-FE76-4360-B99F-9D4686F816F8}" type="parTrans" cxnId="{25332CE0-68FE-4961-BF7F-EE937CFC8E9D}">
      <dgm:prSet/>
      <dgm:spPr/>
      <dgm:t>
        <a:bodyPr/>
        <a:lstStyle/>
        <a:p>
          <a:endParaRPr lang="en-US"/>
        </a:p>
      </dgm:t>
    </dgm:pt>
    <dgm:pt modelId="{05F63FC4-2A3F-4AE2-BAC5-7E58EDDFA87E}" type="sibTrans" cxnId="{25332CE0-68FE-4961-BF7F-EE937CFC8E9D}">
      <dgm:prSet/>
      <dgm:spPr/>
      <dgm:t>
        <a:bodyPr/>
        <a:lstStyle/>
        <a:p>
          <a:endParaRPr lang="en-US"/>
        </a:p>
      </dgm:t>
    </dgm:pt>
    <dgm:pt modelId="{4CDFB6DB-E986-46CD-9087-0D8311C496CC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কলকাতায়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E7F7D30-74EF-45CC-864B-9C6CC2412026}" type="parTrans" cxnId="{5A32FE28-AFD0-4371-823E-7919638822D0}">
      <dgm:prSet/>
      <dgm:spPr/>
      <dgm:t>
        <a:bodyPr/>
        <a:lstStyle/>
        <a:p>
          <a:endParaRPr lang="en-US"/>
        </a:p>
      </dgm:t>
    </dgm:pt>
    <dgm:pt modelId="{41DD9106-5F81-433B-BD51-58C2C4C36992}" type="sibTrans" cxnId="{5A32FE28-AFD0-4371-823E-7919638822D0}">
      <dgm:prSet/>
      <dgm:spPr/>
      <dgm:t>
        <a:bodyPr/>
        <a:lstStyle/>
        <a:p>
          <a:endParaRPr lang="en-US"/>
        </a:p>
      </dgm:t>
    </dgm:pt>
    <dgm:pt modelId="{23526174-E1F8-46E9-B674-63617250E559}">
      <dgm:prSet phldrT="[Text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স্বাধীনতা পুরষ্কার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CCFC0AF-25A9-4A44-9970-20D1783D0F97}" type="parTrans" cxnId="{E850B9B0-C469-408D-86BA-695F1A40E07F}">
      <dgm:prSet/>
      <dgm:spPr/>
      <dgm:t>
        <a:bodyPr/>
        <a:lstStyle/>
        <a:p>
          <a:endParaRPr lang="en-US"/>
        </a:p>
      </dgm:t>
    </dgm:pt>
    <dgm:pt modelId="{F2C25685-B18F-4B00-B1EC-01F30A8E2BAA}" type="sibTrans" cxnId="{E850B9B0-C469-408D-86BA-695F1A40E07F}">
      <dgm:prSet/>
      <dgm:spPr/>
      <dgm:t>
        <a:bodyPr/>
        <a:lstStyle/>
        <a:p>
          <a:endParaRPr lang="en-US"/>
        </a:p>
      </dgm:t>
    </dgm:pt>
    <dgm:pt modelId="{4AD76186-A30E-4BB8-A0FD-D9B1CF89D67F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mtClean="0">
              <a:latin typeface="NikoshBAN" panose="02000000000000000000" pitchFamily="2" charset="0"/>
              <a:cs typeface="NikoshBAN" panose="02000000000000000000" pitchFamily="2" charset="0"/>
            </a:rPr>
            <a:t>মৃত্যু</a:t>
          </a:r>
        </a:p>
        <a:p>
          <a:r>
            <a:rPr lang="bn-BD" smtClean="0">
              <a:latin typeface="NikoshBAN" panose="02000000000000000000" pitchFamily="2" charset="0"/>
              <a:cs typeface="NikoshBAN" panose="02000000000000000000" pitchFamily="2" charset="0"/>
            </a:rPr>
            <a:t>১৯৮৮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D67F200-BB29-420B-9E66-A72FB94E90F2}" type="parTrans" cxnId="{374AD1E9-91AC-429F-B3D0-78EC4543D818}">
      <dgm:prSet/>
      <dgm:spPr/>
      <dgm:t>
        <a:bodyPr/>
        <a:lstStyle/>
        <a:p>
          <a:endParaRPr lang="en-US"/>
        </a:p>
      </dgm:t>
    </dgm:pt>
    <dgm:pt modelId="{D9BAE8BF-ABAB-4B1B-812B-AAD497EC689C}" type="sibTrans" cxnId="{374AD1E9-91AC-429F-B3D0-78EC4543D818}">
      <dgm:prSet/>
      <dgm:spPr/>
      <dgm:t>
        <a:bodyPr/>
        <a:lstStyle/>
        <a:p>
          <a:endParaRPr lang="en-US"/>
        </a:p>
      </dgm:t>
    </dgm:pt>
    <dgm:pt modelId="{3FD617CA-E610-406E-B181-6B4CF9B2B758}">
      <dgm:prSet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কামরুল হাসান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21D73D8-8097-42C2-B344-49E64F869808}" type="parTrans" cxnId="{C8035B96-7C1A-45F5-A6FB-1C605C5D8D8E}">
      <dgm:prSet/>
      <dgm:spPr/>
      <dgm:t>
        <a:bodyPr/>
        <a:lstStyle/>
        <a:p>
          <a:endParaRPr lang="en-US"/>
        </a:p>
      </dgm:t>
    </dgm:pt>
    <dgm:pt modelId="{C5DF457D-DDC3-406B-B3E8-7A162DB1F32D}" type="sibTrans" cxnId="{C8035B96-7C1A-45F5-A6FB-1C605C5D8D8E}">
      <dgm:prSet/>
      <dgm:spPr/>
      <dgm:t>
        <a:bodyPr/>
        <a:lstStyle/>
        <a:p>
          <a:endParaRPr lang="en-US"/>
        </a:p>
      </dgm:t>
    </dgm:pt>
    <dgm:pt modelId="{DC4A6C85-3DA6-4094-9748-CAA5ABC315D5}" type="pres">
      <dgm:prSet presAssocID="{2FDDF2BE-E69D-4101-A857-60BA005FC95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ECC89DD-B89F-45E1-B811-9877A48223FF}" type="pres">
      <dgm:prSet presAssocID="{59D5990E-48E7-448E-83E1-5A80A0FC2FD3}" presName="centerShape" presStyleLbl="node0" presStyleIdx="0" presStyleCnt="1"/>
      <dgm:spPr/>
      <dgm:t>
        <a:bodyPr/>
        <a:lstStyle/>
        <a:p>
          <a:endParaRPr lang="en-US"/>
        </a:p>
      </dgm:t>
    </dgm:pt>
    <dgm:pt modelId="{64F836DB-BC5E-4BDA-ACA3-DD70D0DB3D50}" type="pres">
      <dgm:prSet presAssocID="{3200E0A3-FE76-4360-B99F-9D4686F816F8}" presName="Name9" presStyleLbl="parChTrans1D2" presStyleIdx="0" presStyleCnt="5"/>
      <dgm:spPr/>
      <dgm:t>
        <a:bodyPr/>
        <a:lstStyle/>
        <a:p>
          <a:endParaRPr lang="en-US"/>
        </a:p>
      </dgm:t>
    </dgm:pt>
    <dgm:pt modelId="{F66DADC0-85B4-4A9E-B47E-D29907382FEA}" type="pres">
      <dgm:prSet presAssocID="{3200E0A3-FE76-4360-B99F-9D4686F816F8}" presName="connTx" presStyleLbl="parChTrans1D2" presStyleIdx="0" presStyleCnt="5"/>
      <dgm:spPr/>
      <dgm:t>
        <a:bodyPr/>
        <a:lstStyle/>
        <a:p>
          <a:endParaRPr lang="en-US"/>
        </a:p>
      </dgm:t>
    </dgm:pt>
    <dgm:pt modelId="{2FD707DE-364D-405D-B795-95F308AC69EA}" type="pres">
      <dgm:prSet presAssocID="{AE9A0ADA-968E-446C-857F-4050046DFF2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43B907-59DC-4499-B7F5-E538DA684490}" type="pres">
      <dgm:prSet presAssocID="{4E7F7D30-74EF-45CC-864B-9C6CC2412026}" presName="Name9" presStyleLbl="parChTrans1D2" presStyleIdx="1" presStyleCnt="5"/>
      <dgm:spPr/>
      <dgm:t>
        <a:bodyPr/>
        <a:lstStyle/>
        <a:p>
          <a:endParaRPr lang="en-US"/>
        </a:p>
      </dgm:t>
    </dgm:pt>
    <dgm:pt modelId="{6C46FE57-4A98-4D2C-94B7-371CD14CF2FD}" type="pres">
      <dgm:prSet presAssocID="{4E7F7D30-74EF-45CC-864B-9C6CC2412026}" presName="connTx" presStyleLbl="parChTrans1D2" presStyleIdx="1" presStyleCnt="5"/>
      <dgm:spPr/>
      <dgm:t>
        <a:bodyPr/>
        <a:lstStyle/>
        <a:p>
          <a:endParaRPr lang="en-US"/>
        </a:p>
      </dgm:t>
    </dgm:pt>
    <dgm:pt modelId="{610C662D-A7DC-4F4D-BB37-97475B85E0EB}" type="pres">
      <dgm:prSet presAssocID="{4CDFB6DB-E986-46CD-9087-0D8311C496CC}" presName="node" presStyleLbl="node1" presStyleIdx="1" presStyleCnt="5" custScaleX="102652" custRadScaleRad="100183" custRadScaleInc="20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198274-353A-4FDA-BED9-71ADF67798C1}" type="pres">
      <dgm:prSet presAssocID="{8CCFC0AF-25A9-4A44-9970-20D1783D0F97}" presName="Name9" presStyleLbl="parChTrans1D2" presStyleIdx="2" presStyleCnt="5"/>
      <dgm:spPr/>
      <dgm:t>
        <a:bodyPr/>
        <a:lstStyle/>
        <a:p>
          <a:endParaRPr lang="en-US"/>
        </a:p>
      </dgm:t>
    </dgm:pt>
    <dgm:pt modelId="{B3525BC8-354A-44DC-AC94-43AF2E640E06}" type="pres">
      <dgm:prSet presAssocID="{8CCFC0AF-25A9-4A44-9970-20D1783D0F97}" presName="connTx" presStyleLbl="parChTrans1D2" presStyleIdx="2" presStyleCnt="5"/>
      <dgm:spPr/>
      <dgm:t>
        <a:bodyPr/>
        <a:lstStyle/>
        <a:p>
          <a:endParaRPr lang="en-US"/>
        </a:p>
      </dgm:t>
    </dgm:pt>
    <dgm:pt modelId="{5617E13D-2729-431A-8A09-826045738A29}" type="pres">
      <dgm:prSet presAssocID="{23526174-E1F8-46E9-B674-63617250E55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A233B0-197D-4959-BA69-EEC11D25D24D}" type="pres">
      <dgm:prSet presAssocID="{2D67F200-BB29-420B-9E66-A72FB94E90F2}" presName="Name9" presStyleLbl="parChTrans1D2" presStyleIdx="3" presStyleCnt="5"/>
      <dgm:spPr/>
      <dgm:t>
        <a:bodyPr/>
        <a:lstStyle/>
        <a:p>
          <a:endParaRPr lang="en-US"/>
        </a:p>
      </dgm:t>
    </dgm:pt>
    <dgm:pt modelId="{661DD613-2543-46B7-83E2-868782367AF0}" type="pres">
      <dgm:prSet presAssocID="{2D67F200-BB29-420B-9E66-A72FB94E90F2}" presName="connTx" presStyleLbl="parChTrans1D2" presStyleIdx="3" presStyleCnt="5"/>
      <dgm:spPr/>
      <dgm:t>
        <a:bodyPr/>
        <a:lstStyle/>
        <a:p>
          <a:endParaRPr lang="en-US"/>
        </a:p>
      </dgm:t>
    </dgm:pt>
    <dgm:pt modelId="{25D260CA-8F5B-47F3-AA40-B4999E742E31}" type="pres">
      <dgm:prSet presAssocID="{4AD76186-A30E-4BB8-A0FD-D9B1CF89D67F}" presName="node" presStyleLbl="node1" presStyleIdx="3" presStyleCnt="5" custRadScaleRad="97876" custRadScaleInc="-29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C3788C-5D9F-46D7-B786-AEF843FA549A}" type="pres">
      <dgm:prSet presAssocID="{B21D73D8-8097-42C2-B344-49E64F869808}" presName="Name9" presStyleLbl="parChTrans1D2" presStyleIdx="4" presStyleCnt="5"/>
      <dgm:spPr/>
      <dgm:t>
        <a:bodyPr/>
        <a:lstStyle/>
        <a:p>
          <a:endParaRPr lang="en-US"/>
        </a:p>
      </dgm:t>
    </dgm:pt>
    <dgm:pt modelId="{37754107-349D-4A00-9CC2-B07D1990BBA8}" type="pres">
      <dgm:prSet presAssocID="{B21D73D8-8097-42C2-B344-49E64F869808}" presName="connTx" presStyleLbl="parChTrans1D2" presStyleIdx="4" presStyleCnt="5"/>
      <dgm:spPr/>
      <dgm:t>
        <a:bodyPr/>
        <a:lstStyle/>
        <a:p>
          <a:endParaRPr lang="en-US"/>
        </a:p>
      </dgm:t>
    </dgm:pt>
    <dgm:pt modelId="{F05E736A-BFBA-466E-B8F9-73DD7CAFB437}" type="pres">
      <dgm:prSet presAssocID="{3FD617CA-E610-406E-B181-6B4CF9B2B75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5332CE0-68FE-4961-BF7F-EE937CFC8E9D}" srcId="{59D5990E-48E7-448E-83E1-5A80A0FC2FD3}" destId="{AE9A0ADA-968E-446C-857F-4050046DFF2E}" srcOrd="0" destOrd="0" parTransId="{3200E0A3-FE76-4360-B99F-9D4686F816F8}" sibTransId="{05F63FC4-2A3F-4AE2-BAC5-7E58EDDFA87E}"/>
    <dgm:cxn modelId="{5A32FE28-AFD0-4371-823E-7919638822D0}" srcId="{59D5990E-48E7-448E-83E1-5A80A0FC2FD3}" destId="{4CDFB6DB-E986-46CD-9087-0D8311C496CC}" srcOrd="1" destOrd="0" parTransId="{4E7F7D30-74EF-45CC-864B-9C6CC2412026}" sibTransId="{41DD9106-5F81-433B-BD51-58C2C4C36992}"/>
    <dgm:cxn modelId="{7AFCBDDB-A8E5-4C7A-9B85-10FDAF195E3F}" type="presOf" srcId="{8CCFC0AF-25A9-4A44-9970-20D1783D0F97}" destId="{27198274-353A-4FDA-BED9-71ADF67798C1}" srcOrd="0" destOrd="0" presId="urn:microsoft.com/office/officeart/2005/8/layout/radial1"/>
    <dgm:cxn modelId="{9E58F574-882B-4D8A-99C5-D3223D25EC19}" type="presOf" srcId="{2FDDF2BE-E69D-4101-A857-60BA005FC952}" destId="{DC4A6C85-3DA6-4094-9748-CAA5ABC315D5}" srcOrd="0" destOrd="0" presId="urn:microsoft.com/office/officeart/2005/8/layout/radial1"/>
    <dgm:cxn modelId="{9B8CEBD1-8E8B-402C-89F5-3F30D99B9ABB}" type="presOf" srcId="{4CDFB6DB-E986-46CD-9087-0D8311C496CC}" destId="{610C662D-A7DC-4F4D-BB37-97475B85E0EB}" srcOrd="0" destOrd="0" presId="urn:microsoft.com/office/officeart/2005/8/layout/radial1"/>
    <dgm:cxn modelId="{72C22352-B02E-4B2E-A72A-F8FE9ABE0E4A}" type="presOf" srcId="{3200E0A3-FE76-4360-B99F-9D4686F816F8}" destId="{64F836DB-BC5E-4BDA-ACA3-DD70D0DB3D50}" srcOrd="0" destOrd="0" presId="urn:microsoft.com/office/officeart/2005/8/layout/radial1"/>
    <dgm:cxn modelId="{4254F75B-C8AF-4D84-942E-4990CE5F7895}" type="presOf" srcId="{4E7F7D30-74EF-45CC-864B-9C6CC2412026}" destId="{6C46FE57-4A98-4D2C-94B7-371CD14CF2FD}" srcOrd="1" destOrd="0" presId="urn:microsoft.com/office/officeart/2005/8/layout/radial1"/>
    <dgm:cxn modelId="{CB0919B7-944A-4B94-A28E-74E1C6D05528}" type="presOf" srcId="{B21D73D8-8097-42C2-B344-49E64F869808}" destId="{37754107-349D-4A00-9CC2-B07D1990BBA8}" srcOrd="1" destOrd="0" presId="urn:microsoft.com/office/officeart/2005/8/layout/radial1"/>
    <dgm:cxn modelId="{5279C945-6513-4E3C-A648-4AD52CA9D633}" type="presOf" srcId="{4E7F7D30-74EF-45CC-864B-9C6CC2412026}" destId="{F843B907-59DC-4499-B7F5-E538DA684490}" srcOrd="0" destOrd="0" presId="urn:microsoft.com/office/officeart/2005/8/layout/radial1"/>
    <dgm:cxn modelId="{83006FFB-79C4-4803-9AF7-C57B7E1F3801}" type="presOf" srcId="{B21D73D8-8097-42C2-B344-49E64F869808}" destId="{4EC3788C-5D9F-46D7-B786-AEF843FA549A}" srcOrd="0" destOrd="0" presId="urn:microsoft.com/office/officeart/2005/8/layout/radial1"/>
    <dgm:cxn modelId="{C8035B96-7C1A-45F5-A6FB-1C605C5D8D8E}" srcId="{59D5990E-48E7-448E-83E1-5A80A0FC2FD3}" destId="{3FD617CA-E610-406E-B181-6B4CF9B2B758}" srcOrd="4" destOrd="0" parTransId="{B21D73D8-8097-42C2-B344-49E64F869808}" sibTransId="{C5DF457D-DDC3-406B-B3E8-7A162DB1F32D}"/>
    <dgm:cxn modelId="{374AD1E9-91AC-429F-B3D0-78EC4543D818}" srcId="{59D5990E-48E7-448E-83E1-5A80A0FC2FD3}" destId="{4AD76186-A30E-4BB8-A0FD-D9B1CF89D67F}" srcOrd="3" destOrd="0" parTransId="{2D67F200-BB29-420B-9E66-A72FB94E90F2}" sibTransId="{D9BAE8BF-ABAB-4B1B-812B-AAD497EC689C}"/>
    <dgm:cxn modelId="{A746F713-49EC-47E2-88C7-EACC8D475909}" type="presOf" srcId="{59D5990E-48E7-448E-83E1-5A80A0FC2FD3}" destId="{4ECC89DD-B89F-45E1-B811-9877A48223FF}" srcOrd="0" destOrd="0" presId="urn:microsoft.com/office/officeart/2005/8/layout/radial1"/>
    <dgm:cxn modelId="{60CC2992-D9BA-4271-9D50-8CB78B74DABB}" type="presOf" srcId="{2D67F200-BB29-420B-9E66-A72FB94E90F2}" destId="{2AA233B0-197D-4959-BA69-EEC11D25D24D}" srcOrd="0" destOrd="0" presId="urn:microsoft.com/office/officeart/2005/8/layout/radial1"/>
    <dgm:cxn modelId="{CEB3E0F5-0BEE-4F20-A7C3-20B05BC6E9A1}" type="presOf" srcId="{4AD76186-A30E-4BB8-A0FD-D9B1CF89D67F}" destId="{25D260CA-8F5B-47F3-AA40-B4999E742E31}" srcOrd="0" destOrd="0" presId="urn:microsoft.com/office/officeart/2005/8/layout/radial1"/>
    <dgm:cxn modelId="{CDD1754D-59D1-49BF-A676-9A50E23B89B5}" type="presOf" srcId="{AE9A0ADA-968E-446C-857F-4050046DFF2E}" destId="{2FD707DE-364D-405D-B795-95F308AC69EA}" srcOrd="0" destOrd="0" presId="urn:microsoft.com/office/officeart/2005/8/layout/radial1"/>
    <dgm:cxn modelId="{8AD5851F-F135-490C-B1E9-AFF62D18CCC4}" type="presOf" srcId="{3200E0A3-FE76-4360-B99F-9D4686F816F8}" destId="{F66DADC0-85B4-4A9E-B47E-D29907382FEA}" srcOrd="1" destOrd="0" presId="urn:microsoft.com/office/officeart/2005/8/layout/radial1"/>
    <dgm:cxn modelId="{E850B9B0-C469-408D-86BA-695F1A40E07F}" srcId="{59D5990E-48E7-448E-83E1-5A80A0FC2FD3}" destId="{23526174-E1F8-46E9-B674-63617250E559}" srcOrd="2" destOrd="0" parTransId="{8CCFC0AF-25A9-4A44-9970-20D1783D0F97}" sibTransId="{F2C25685-B18F-4B00-B1EC-01F30A8E2BAA}"/>
    <dgm:cxn modelId="{45A66551-D1C0-400C-8835-1B5C98E9AC2A}" type="presOf" srcId="{23526174-E1F8-46E9-B674-63617250E559}" destId="{5617E13D-2729-431A-8A09-826045738A29}" srcOrd="0" destOrd="0" presId="urn:microsoft.com/office/officeart/2005/8/layout/radial1"/>
    <dgm:cxn modelId="{837613DE-9D05-4E69-9F3B-FEA89EB709C5}" type="presOf" srcId="{8CCFC0AF-25A9-4A44-9970-20D1783D0F97}" destId="{B3525BC8-354A-44DC-AC94-43AF2E640E06}" srcOrd="1" destOrd="0" presId="urn:microsoft.com/office/officeart/2005/8/layout/radial1"/>
    <dgm:cxn modelId="{7B4574A1-DA0A-4F57-BD17-687C2B57584C}" srcId="{2FDDF2BE-E69D-4101-A857-60BA005FC952}" destId="{59D5990E-48E7-448E-83E1-5A80A0FC2FD3}" srcOrd="0" destOrd="0" parTransId="{584D25A7-E6C8-4811-95FD-503BCB417ADB}" sibTransId="{1834A52A-671C-4BCD-B88D-D7B9210165C8}"/>
    <dgm:cxn modelId="{CFF39199-A390-4DC6-9EA3-C388800FED59}" type="presOf" srcId="{3FD617CA-E610-406E-B181-6B4CF9B2B758}" destId="{F05E736A-BFBA-466E-B8F9-73DD7CAFB437}" srcOrd="0" destOrd="0" presId="urn:microsoft.com/office/officeart/2005/8/layout/radial1"/>
    <dgm:cxn modelId="{AEF1D67B-C513-4D16-8336-26121BC2FC32}" type="presOf" srcId="{2D67F200-BB29-420B-9E66-A72FB94E90F2}" destId="{661DD613-2543-46B7-83E2-868782367AF0}" srcOrd="1" destOrd="0" presId="urn:microsoft.com/office/officeart/2005/8/layout/radial1"/>
    <dgm:cxn modelId="{160C285C-F30A-4761-ABD8-DC6ACF4DB900}" type="presParOf" srcId="{DC4A6C85-3DA6-4094-9748-CAA5ABC315D5}" destId="{4ECC89DD-B89F-45E1-B811-9877A48223FF}" srcOrd="0" destOrd="0" presId="urn:microsoft.com/office/officeart/2005/8/layout/radial1"/>
    <dgm:cxn modelId="{31CFD503-991B-45C4-BE7F-610BF6DAEE01}" type="presParOf" srcId="{DC4A6C85-3DA6-4094-9748-CAA5ABC315D5}" destId="{64F836DB-BC5E-4BDA-ACA3-DD70D0DB3D50}" srcOrd="1" destOrd="0" presId="urn:microsoft.com/office/officeart/2005/8/layout/radial1"/>
    <dgm:cxn modelId="{0AC0457F-98D9-46CD-8CA5-1C5653D6A5A7}" type="presParOf" srcId="{64F836DB-BC5E-4BDA-ACA3-DD70D0DB3D50}" destId="{F66DADC0-85B4-4A9E-B47E-D29907382FEA}" srcOrd="0" destOrd="0" presId="urn:microsoft.com/office/officeart/2005/8/layout/radial1"/>
    <dgm:cxn modelId="{B8355F4A-D523-4C77-A10C-640EE41A34B5}" type="presParOf" srcId="{DC4A6C85-3DA6-4094-9748-CAA5ABC315D5}" destId="{2FD707DE-364D-405D-B795-95F308AC69EA}" srcOrd="2" destOrd="0" presId="urn:microsoft.com/office/officeart/2005/8/layout/radial1"/>
    <dgm:cxn modelId="{0DD95F83-347D-4FB2-BAC3-B3D88821167B}" type="presParOf" srcId="{DC4A6C85-3DA6-4094-9748-CAA5ABC315D5}" destId="{F843B907-59DC-4499-B7F5-E538DA684490}" srcOrd="3" destOrd="0" presId="urn:microsoft.com/office/officeart/2005/8/layout/radial1"/>
    <dgm:cxn modelId="{3656E8ED-B3B4-4EA4-9FA6-D480F54DA814}" type="presParOf" srcId="{F843B907-59DC-4499-B7F5-E538DA684490}" destId="{6C46FE57-4A98-4D2C-94B7-371CD14CF2FD}" srcOrd="0" destOrd="0" presId="urn:microsoft.com/office/officeart/2005/8/layout/radial1"/>
    <dgm:cxn modelId="{7DD952F6-7138-43C9-8CE4-C1C98DD2D53E}" type="presParOf" srcId="{DC4A6C85-3DA6-4094-9748-CAA5ABC315D5}" destId="{610C662D-A7DC-4F4D-BB37-97475B85E0EB}" srcOrd="4" destOrd="0" presId="urn:microsoft.com/office/officeart/2005/8/layout/radial1"/>
    <dgm:cxn modelId="{D96269CA-45D6-47A3-B522-B8C8BA2B2D85}" type="presParOf" srcId="{DC4A6C85-3DA6-4094-9748-CAA5ABC315D5}" destId="{27198274-353A-4FDA-BED9-71ADF67798C1}" srcOrd="5" destOrd="0" presId="urn:microsoft.com/office/officeart/2005/8/layout/radial1"/>
    <dgm:cxn modelId="{A9F52C50-DE4B-42D8-A0C7-F5F42CA9339A}" type="presParOf" srcId="{27198274-353A-4FDA-BED9-71ADF67798C1}" destId="{B3525BC8-354A-44DC-AC94-43AF2E640E06}" srcOrd="0" destOrd="0" presId="urn:microsoft.com/office/officeart/2005/8/layout/radial1"/>
    <dgm:cxn modelId="{A68704DE-9BB7-4F7B-A1F8-2A36C1D5F4D3}" type="presParOf" srcId="{DC4A6C85-3DA6-4094-9748-CAA5ABC315D5}" destId="{5617E13D-2729-431A-8A09-826045738A29}" srcOrd="6" destOrd="0" presId="urn:microsoft.com/office/officeart/2005/8/layout/radial1"/>
    <dgm:cxn modelId="{A87F0130-C302-466A-BBBE-53F706DB9263}" type="presParOf" srcId="{DC4A6C85-3DA6-4094-9748-CAA5ABC315D5}" destId="{2AA233B0-197D-4959-BA69-EEC11D25D24D}" srcOrd="7" destOrd="0" presId="urn:microsoft.com/office/officeart/2005/8/layout/radial1"/>
    <dgm:cxn modelId="{3DB65F92-C82A-4D59-B3EB-E95CBC9D47E8}" type="presParOf" srcId="{2AA233B0-197D-4959-BA69-EEC11D25D24D}" destId="{661DD613-2543-46B7-83E2-868782367AF0}" srcOrd="0" destOrd="0" presId="urn:microsoft.com/office/officeart/2005/8/layout/radial1"/>
    <dgm:cxn modelId="{75CC3350-C3EC-4D52-9C49-0C6A377A7B74}" type="presParOf" srcId="{DC4A6C85-3DA6-4094-9748-CAA5ABC315D5}" destId="{25D260CA-8F5B-47F3-AA40-B4999E742E31}" srcOrd="8" destOrd="0" presId="urn:microsoft.com/office/officeart/2005/8/layout/radial1"/>
    <dgm:cxn modelId="{B5C85D67-16E2-4638-99C2-F65BDFAAAA82}" type="presParOf" srcId="{DC4A6C85-3DA6-4094-9748-CAA5ABC315D5}" destId="{4EC3788C-5D9F-46D7-B786-AEF843FA549A}" srcOrd="9" destOrd="0" presId="urn:microsoft.com/office/officeart/2005/8/layout/radial1"/>
    <dgm:cxn modelId="{6600C162-DB6E-450D-8A14-BBE93DA71785}" type="presParOf" srcId="{4EC3788C-5D9F-46D7-B786-AEF843FA549A}" destId="{37754107-349D-4A00-9CC2-B07D1990BBA8}" srcOrd="0" destOrd="0" presId="urn:microsoft.com/office/officeart/2005/8/layout/radial1"/>
    <dgm:cxn modelId="{9980A92A-99F4-4943-963D-D58D481DA777}" type="presParOf" srcId="{DC4A6C85-3DA6-4094-9748-CAA5ABC315D5}" destId="{F05E736A-BFBA-466E-B8F9-73DD7CAFB437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CC89DD-B89F-45E1-B811-9877A48223FF}">
      <dsp:nvSpPr>
        <dsp:cNvPr id="0" name=""/>
        <dsp:cNvSpPr/>
      </dsp:nvSpPr>
      <dsp:spPr>
        <a:xfrm>
          <a:off x="3483732" y="2602169"/>
          <a:ext cx="1997645" cy="1997645"/>
        </a:xfrm>
        <a:prstGeom prst="ellipse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776280" y="2894717"/>
        <a:ext cx="1412549" cy="1412549"/>
      </dsp:txXfrm>
    </dsp:sp>
    <dsp:sp modelId="{64F836DB-BC5E-4BDA-ACA3-DD70D0DB3D50}">
      <dsp:nvSpPr>
        <dsp:cNvPr id="0" name=""/>
        <dsp:cNvSpPr/>
      </dsp:nvSpPr>
      <dsp:spPr>
        <a:xfrm rot="16200000">
          <a:off x="4181826" y="2281445"/>
          <a:ext cx="601457" cy="39990"/>
        </a:xfrm>
        <a:custGeom>
          <a:avLst/>
          <a:gdLst/>
          <a:ahLst/>
          <a:cxnLst/>
          <a:rect l="0" t="0" r="0" b="0"/>
          <a:pathLst>
            <a:path>
              <a:moveTo>
                <a:pt x="0" y="19995"/>
              </a:moveTo>
              <a:lnTo>
                <a:pt x="601457" y="199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467519" y="2286404"/>
        <a:ext cx="30072" cy="30072"/>
      </dsp:txXfrm>
    </dsp:sp>
    <dsp:sp modelId="{2FD707DE-364D-405D-B795-95F308AC69EA}">
      <dsp:nvSpPr>
        <dsp:cNvPr id="0" name=""/>
        <dsp:cNvSpPr/>
      </dsp:nvSpPr>
      <dsp:spPr>
        <a:xfrm>
          <a:off x="3483732" y="3066"/>
          <a:ext cx="1997645" cy="1997645"/>
        </a:xfrm>
        <a:prstGeom prst="ellipse">
          <a:avLst/>
        </a:prstGeom>
        <a:solidFill>
          <a:schemeClr val="dk1"/>
        </a:solidFill>
        <a:ln w="25400" cap="flat" cmpd="sng" algn="ctr">
          <a:solidFill>
            <a:schemeClr val="dk1">
              <a:shade val="50000"/>
            </a:schemeClr>
          </a:solidFill>
          <a:prstDash val="solid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3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জম্ম</a:t>
          </a:r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3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১৯২১</a:t>
          </a:r>
          <a:endParaRPr lang="en-US" sz="33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776280" y="295614"/>
        <a:ext cx="1412549" cy="1412549"/>
      </dsp:txXfrm>
    </dsp:sp>
    <dsp:sp modelId="{F843B907-59DC-4499-B7F5-E538DA684490}">
      <dsp:nvSpPr>
        <dsp:cNvPr id="0" name=""/>
        <dsp:cNvSpPr/>
      </dsp:nvSpPr>
      <dsp:spPr>
        <a:xfrm rot="20563308">
          <a:off x="5423170" y="3197883"/>
          <a:ext cx="582147" cy="39990"/>
        </a:xfrm>
        <a:custGeom>
          <a:avLst/>
          <a:gdLst/>
          <a:ahLst/>
          <a:cxnLst/>
          <a:rect l="0" t="0" r="0" b="0"/>
          <a:pathLst>
            <a:path>
              <a:moveTo>
                <a:pt x="0" y="19995"/>
              </a:moveTo>
              <a:lnTo>
                <a:pt x="582147" y="199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699690" y="3203324"/>
        <a:ext cx="29107" cy="29107"/>
      </dsp:txXfrm>
    </dsp:sp>
    <dsp:sp modelId="{610C662D-A7DC-4F4D-BB37-97475B85E0EB}">
      <dsp:nvSpPr>
        <dsp:cNvPr id="0" name=""/>
        <dsp:cNvSpPr/>
      </dsp:nvSpPr>
      <dsp:spPr>
        <a:xfrm>
          <a:off x="5943601" y="1828793"/>
          <a:ext cx="2050623" cy="1997645"/>
        </a:xfrm>
        <a:prstGeom prst="ellips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3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কলকাতায়</a:t>
          </a:r>
          <a:endParaRPr lang="en-US" sz="33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243908" y="2121341"/>
        <a:ext cx="1450009" cy="1412549"/>
      </dsp:txXfrm>
    </dsp:sp>
    <dsp:sp modelId="{27198274-353A-4FDA-BED9-71ADF67798C1}">
      <dsp:nvSpPr>
        <dsp:cNvPr id="0" name=""/>
        <dsp:cNvSpPr/>
      </dsp:nvSpPr>
      <dsp:spPr>
        <a:xfrm rot="3240000">
          <a:off x="4945684" y="4632356"/>
          <a:ext cx="601457" cy="39990"/>
        </a:xfrm>
        <a:custGeom>
          <a:avLst/>
          <a:gdLst/>
          <a:ahLst/>
          <a:cxnLst/>
          <a:rect l="0" t="0" r="0" b="0"/>
          <a:pathLst>
            <a:path>
              <a:moveTo>
                <a:pt x="0" y="19995"/>
              </a:moveTo>
              <a:lnTo>
                <a:pt x="601457" y="199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231376" y="4637315"/>
        <a:ext cx="30072" cy="30072"/>
      </dsp:txXfrm>
    </dsp:sp>
    <dsp:sp modelId="{5617E13D-2729-431A-8A09-826045738A29}">
      <dsp:nvSpPr>
        <dsp:cNvPr id="0" name=""/>
        <dsp:cNvSpPr/>
      </dsp:nvSpPr>
      <dsp:spPr>
        <a:xfrm>
          <a:off x="5011447" y="4704888"/>
          <a:ext cx="1997645" cy="1997645"/>
        </a:xfrm>
        <a:prstGeom prst="ellipse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3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স্বাধীনতা পুরষ্কার</a:t>
          </a:r>
          <a:endParaRPr lang="en-US" sz="33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303995" y="4997436"/>
        <a:ext cx="1412549" cy="1412549"/>
      </dsp:txXfrm>
    </dsp:sp>
    <dsp:sp modelId="{2AA233B0-197D-4959-BA69-EEC11D25D24D}">
      <dsp:nvSpPr>
        <dsp:cNvPr id="0" name=""/>
        <dsp:cNvSpPr/>
      </dsp:nvSpPr>
      <dsp:spPr>
        <a:xfrm rot="7495956">
          <a:off x="3481095" y="4623774"/>
          <a:ext cx="546252" cy="39990"/>
        </a:xfrm>
        <a:custGeom>
          <a:avLst/>
          <a:gdLst/>
          <a:ahLst/>
          <a:cxnLst/>
          <a:rect l="0" t="0" r="0" b="0"/>
          <a:pathLst>
            <a:path>
              <a:moveTo>
                <a:pt x="0" y="19995"/>
              </a:moveTo>
              <a:lnTo>
                <a:pt x="546252" y="199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740565" y="4630113"/>
        <a:ext cx="27312" cy="27312"/>
      </dsp:txXfrm>
    </dsp:sp>
    <dsp:sp modelId="{25D260CA-8F5B-47F3-AA40-B4999E742E31}">
      <dsp:nvSpPr>
        <dsp:cNvPr id="0" name=""/>
        <dsp:cNvSpPr/>
      </dsp:nvSpPr>
      <dsp:spPr>
        <a:xfrm>
          <a:off x="2027065" y="4687723"/>
          <a:ext cx="1997645" cy="1997645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300" kern="1200" smtClean="0">
              <a:latin typeface="NikoshBAN" panose="02000000000000000000" pitchFamily="2" charset="0"/>
              <a:cs typeface="NikoshBAN" panose="02000000000000000000" pitchFamily="2" charset="0"/>
            </a:rPr>
            <a:t>মৃত্যু</a:t>
          </a:r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300" kern="1200" smtClean="0">
              <a:latin typeface="NikoshBAN" panose="02000000000000000000" pitchFamily="2" charset="0"/>
              <a:cs typeface="NikoshBAN" panose="02000000000000000000" pitchFamily="2" charset="0"/>
            </a:rPr>
            <a:t>১৯৮৮</a:t>
          </a:r>
          <a:endParaRPr lang="en-US" sz="33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319613" y="4980271"/>
        <a:ext cx="1412549" cy="1412549"/>
      </dsp:txXfrm>
    </dsp:sp>
    <dsp:sp modelId="{4EC3788C-5D9F-46D7-B786-AEF843FA549A}">
      <dsp:nvSpPr>
        <dsp:cNvPr id="0" name=""/>
        <dsp:cNvSpPr/>
      </dsp:nvSpPr>
      <dsp:spPr>
        <a:xfrm rot="11880000">
          <a:off x="2945879" y="3179413"/>
          <a:ext cx="601457" cy="39990"/>
        </a:xfrm>
        <a:custGeom>
          <a:avLst/>
          <a:gdLst/>
          <a:ahLst/>
          <a:cxnLst/>
          <a:rect l="0" t="0" r="0" b="0"/>
          <a:pathLst>
            <a:path>
              <a:moveTo>
                <a:pt x="0" y="19995"/>
              </a:moveTo>
              <a:lnTo>
                <a:pt x="601457" y="199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231572" y="3184372"/>
        <a:ext cx="30072" cy="30072"/>
      </dsp:txXfrm>
    </dsp:sp>
    <dsp:sp modelId="{F05E736A-BFBA-466E-B8F9-73DD7CAFB437}">
      <dsp:nvSpPr>
        <dsp:cNvPr id="0" name=""/>
        <dsp:cNvSpPr/>
      </dsp:nvSpPr>
      <dsp:spPr>
        <a:xfrm>
          <a:off x="1011838" y="1799002"/>
          <a:ext cx="1997645" cy="1997645"/>
        </a:xfrm>
        <a:prstGeom prst="ellipse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3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কামরুল হাসান</a:t>
          </a:r>
          <a:endParaRPr lang="en-US" sz="33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304386" y="2091550"/>
        <a:ext cx="1412549" cy="14125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3.wmf"/><Relationship Id="rId4" Type="http://schemas.openxmlformats.org/officeDocument/2006/relationships/package" Target="../embeddings/Microsoft_PowerPoint_Presentation4.ppt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5.wmf"/><Relationship Id="rId4" Type="http://schemas.openxmlformats.org/officeDocument/2006/relationships/package" Target="../embeddings/Microsoft_PowerPoint_Presentation5.pptx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7.wmf"/><Relationship Id="rId4" Type="http://schemas.openxmlformats.org/officeDocument/2006/relationships/package" Target="../embeddings/Microsoft_PowerPoint_Presentation6.pptx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9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1.ppt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package" Target="../embeddings/Microsoft_PowerPoint_Presentation2.pptx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3.ppt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0800" y="2514600"/>
            <a:ext cx="3962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15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20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400" y="5105400"/>
            <a:ext cx="5105400" cy="76944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</a:t>
            </a: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জামদানী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4600" y="685800"/>
            <a:ext cx="4191000" cy="40386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55882"/>
            </a:stretch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1098727"/>
              </p:ext>
            </p:extLst>
          </p:nvPr>
        </p:nvGraphicFramePr>
        <p:xfrm>
          <a:off x="7178566" y="719959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4" name="Presentation" showAsIcon="1" r:id="rId4" imgW="914400" imgH="771480" progId="PowerPoint.Show.12">
                  <p:embed/>
                </p:oleObj>
              </mc:Choice>
              <mc:Fallback>
                <p:oleObj name="Presentation" showAsIcon="1" r:id="rId4" imgW="914400" imgH="77148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178566" y="719959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2072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5029200"/>
            <a:ext cx="4648200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ঢাকাই মসলিন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457200"/>
            <a:ext cx="3124200" cy="4155186"/>
          </a:xfrm>
          <a:prstGeom prst="rect">
            <a:avLst/>
          </a:prstGeom>
        </p:spPr>
      </p:pic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2781845"/>
              </p:ext>
            </p:extLst>
          </p:nvPr>
        </p:nvGraphicFramePr>
        <p:xfrm>
          <a:off x="6705600" y="676275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" name="Presentation" showAsIcon="1" r:id="rId4" imgW="914400" imgH="771480" progId="PowerPoint.Show.12">
                  <p:embed/>
                </p:oleObj>
              </mc:Choice>
              <mc:Fallback>
                <p:oleObj name="Presentation" showAsIcon="1" r:id="rId4" imgW="914400" imgH="77148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05600" y="676275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7992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Dellower\N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95400"/>
            <a:ext cx="4210421" cy="3074276"/>
          </a:xfrm>
          <a:prstGeom prst="rect">
            <a:avLst/>
          </a:prstGeom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6" name="Rectangle 5"/>
          <p:cNvSpPr/>
          <p:nvPr/>
        </p:nvSpPr>
        <p:spPr>
          <a:xfrm>
            <a:off x="2743200" y="4648200"/>
            <a:ext cx="2514600" cy="9906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নকশি কাঁথা</a:t>
            </a:r>
            <a:endParaRPr lang="en-US" sz="48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5686641"/>
              </p:ext>
            </p:extLst>
          </p:nvPr>
        </p:nvGraphicFramePr>
        <p:xfrm>
          <a:off x="7543800" y="11430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5" name="Presentation" showAsIcon="1" r:id="rId4" imgW="914400" imgH="771480" progId="PowerPoint.Show.12">
                  <p:embed/>
                </p:oleObj>
              </mc:Choice>
              <mc:Fallback>
                <p:oleObj name="Presentation" showAsIcon="1" r:id="rId4" imgW="914400" imgH="77148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543800" y="114300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47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2282" y="457200"/>
            <a:ext cx="6773917" cy="83099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09144" y="2133600"/>
            <a:ext cx="6629400" cy="23083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		ক গ্রুপ</a:t>
            </a:r>
          </a:p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ঢাকার ৫ টি লোকশিল্পের নাম তুলে ধর।</a:t>
            </a:r>
          </a:p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	খ গ্রুপ </a:t>
            </a:r>
          </a:p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চট্টগ্রামের ৫ টি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লোকশিল্পের নাম তুলে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ধর।</a:t>
            </a:r>
            <a:endParaRPr lang="bn-BD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313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359979"/>
            <a:ext cx="8915400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</a:p>
          <a:p>
            <a:pPr>
              <a:defRPr/>
            </a:pP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defRPr/>
            </a:pPr>
            <a:endParaRPr lang="bn-BD" sz="2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0200" y="835076"/>
            <a:ext cx="55626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   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6097535"/>
              </p:ext>
            </p:extLst>
          </p:nvPr>
        </p:nvGraphicFramePr>
        <p:xfrm>
          <a:off x="4038600" y="29718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5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38600" y="297180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422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0" y="381000"/>
            <a:ext cx="5943600" cy="35052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4343400"/>
            <a:ext cx="8120744" cy="70788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লোকশিল্পের উপাদান গুলো চার্ট আকারে বর্ণনা দাও।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04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81000" y="304800"/>
            <a:ext cx="8001000" cy="65532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62100" y="2133600"/>
            <a:ext cx="5638799" cy="205739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13800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13800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848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4667" y="3951892"/>
            <a:ext cx="4724401" cy="264687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মুহাম্মদ ফখরুদ্দীন</a:t>
            </a:r>
          </a:p>
          <a:p>
            <a:pPr algn="just"/>
            <a:r>
              <a:rPr lang="bn-BD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r>
              <a:rPr lang="bn-BD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মির্জাবাজার </a:t>
            </a:r>
            <a:r>
              <a:rPr lang="bn-BD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ইসলামিয়া দাখিল </a:t>
            </a:r>
            <a:r>
              <a:rPr lang="bn-BD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মাদরাসা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মীরসরাই, চট্টগ্রাম</a:t>
            </a:r>
          </a:p>
          <a:p>
            <a:r>
              <a:rPr lang="bn-BD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আইডি নং-০১০৫০২৭০৮০৮</a:t>
            </a:r>
          </a:p>
          <a:p>
            <a:r>
              <a:rPr lang="bn-BD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ব্যাচ-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27</a:t>
            </a:r>
            <a:r>
              <a:rPr lang="bn-BD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চট্টগ্রাম শিক্ষক প্রশিক্ষণ কলেজ, চট্টগ্রাম</a:t>
            </a:r>
            <a:endParaRPr lang="en-US" sz="2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Email: fakhruddinmobarak@gmail.com</a:t>
            </a:r>
            <a:endParaRPr lang="bn-BD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মোবাইল- ০১৮১১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৬০৮৬৩১</a:t>
            </a:r>
            <a:endParaRPr lang="en-US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74920" y="3967281"/>
            <a:ext cx="3977640" cy="261610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bn-BD" sz="3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সাহিত্য কণিকা</a:t>
            </a:r>
          </a:p>
          <a:p>
            <a:r>
              <a:rPr lang="bn-BD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 অষ্টম</a:t>
            </a:r>
          </a:p>
          <a:p>
            <a:r>
              <a:rPr lang="bn-BD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</a:t>
            </a:r>
            <a:endParaRPr lang="en-US" sz="4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4953000" y="3916382"/>
            <a:ext cx="0" cy="2667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524727" y="1049043"/>
            <a:ext cx="2895600" cy="2667000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68797" y="132664"/>
            <a:ext cx="3727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কন্টেন্ট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প্রণেতা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94647" y="1469274"/>
            <a:ext cx="41605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মফিজুর রহমান</a:t>
            </a:r>
          </a:p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সিনিয়র সহকারী শিক্ষক</a:t>
            </a:r>
          </a:p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বশিরাবাদ দাওয়াতুল ইসলাম আলিম মাদরাসা</a:t>
            </a:r>
          </a:p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মোবাইল-০১৭১৪০৯৩৮৪৮১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1847" y="238340"/>
            <a:ext cx="32613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কন্টেন্ট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সম্পাদনায়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953000" y="1307604"/>
            <a:ext cx="0" cy="235577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620000" y="209185"/>
            <a:ext cx="1485900" cy="1467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6" name="Picture 15" descr="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17080" y="-25503"/>
            <a:ext cx="2090007" cy="22129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7370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1600" y="1588960"/>
            <a:ext cx="3113313" cy="23158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63207" y="1588960"/>
            <a:ext cx="2532993" cy="21666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838200" y="4425532"/>
            <a:ext cx="3505200" cy="98488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7030A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  জামদানি </a:t>
            </a:r>
            <a:r>
              <a:rPr lang="bn-BD" sz="4000" b="1" dirty="0">
                <a:solidFill>
                  <a:srgbClr val="7030A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শাড়ি</a:t>
            </a:r>
            <a:endParaRPr lang="en-US" sz="4000" b="1" dirty="0">
              <a:solidFill>
                <a:srgbClr val="7030A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029200" y="4425532"/>
            <a:ext cx="3505200" cy="98488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0070C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ঢাকাই </a:t>
            </a:r>
            <a:r>
              <a:rPr lang="bn-BD" sz="4000" b="1" dirty="0">
                <a:solidFill>
                  <a:srgbClr val="0070C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মসলিন শাড়ি</a:t>
            </a:r>
            <a:endParaRPr lang="en-US" sz="4000" b="1" dirty="0">
              <a:solidFill>
                <a:srgbClr val="0070C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10800" y="5931187"/>
            <a:ext cx="2743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747156" y="457200"/>
            <a:ext cx="5720443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এই ছবি গুলোর প্রতি লক্ষ্য করি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63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81000" y="1219200"/>
            <a:ext cx="8229600" cy="187743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আমাদের লোকশিল্প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পৃষ্ঠাঃ ৩৮-৪০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74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1524000"/>
            <a:ext cx="8305800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623888" indent="-623888" algn="just">
              <a:defRPr/>
            </a:pPr>
            <a:endParaRPr lang="bn-BD" sz="16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623888" indent="-623888" algn="just">
              <a:defRPr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</a:p>
          <a:p>
            <a:pPr marL="623888" indent="-623888" algn="just">
              <a:defRPr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লোকশিল্প কী তা বলতে পারবে।</a:t>
            </a:r>
          </a:p>
          <a:p>
            <a:pPr marL="623888" indent="-623888">
              <a:defRPr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লেখক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কামরুল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হাসানে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পরিচিতি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 তা বর্ণনা করতে পারবে।</a:t>
            </a:r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628650" indent="-628650">
              <a:defRPr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লোকশিল্পের উপাদান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 করতে পারবে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28800" y="304800"/>
            <a:ext cx="48768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শিখনফল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8023301"/>
              </p:ext>
            </p:extLst>
          </p:nvPr>
        </p:nvGraphicFramePr>
        <p:xfrm>
          <a:off x="7391400" y="56536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3" name="Presentation" showAsIcon="1" r:id="rId3" imgW="914400" imgH="771480" progId="PowerPoint.Show.12">
                  <p:embed/>
                </p:oleObj>
              </mc:Choice>
              <mc:Fallback>
                <p:oleObj name="Presentation" showAsIcon="1" r:id="rId3" imgW="914400" imgH="77148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91400" y="56536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826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9229" y="228600"/>
            <a:ext cx="8534400" cy="101566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লোকশিল্প</a:t>
            </a:r>
            <a:endParaRPr lang="en-US" sz="6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90" y="1451733"/>
            <a:ext cx="3085549" cy="26841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464" y="1451733"/>
            <a:ext cx="2938300" cy="26841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" y="4343400"/>
            <a:ext cx="7239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7" name="Object 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1251232"/>
              </p:ext>
            </p:extLst>
          </p:nvPr>
        </p:nvGraphicFramePr>
        <p:xfrm>
          <a:off x="4169229" y="54864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4" name="Presentation" showAsIcon="1" r:id="rId5" imgW="914400" imgH="771480" progId="PowerPoint.Show.12">
                  <p:embed/>
                </p:oleObj>
              </mc:Choice>
              <mc:Fallback>
                <p:oleObj name="Presentation" showAsIcon="1" r:id="rId5" imgW="914400" imgH="77148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69229" y="548640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10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এখন এসো ভিডিও দেখি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8385359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5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976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28842635"/>
              </p:ext>
            </p:extLst>
          </p:nvPr>
        </p:nvGraphicFramePr>
        <p:xfrm>
          <a:off x="152400" y="152400"/>
          <a:ext cx="8991600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6238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ECC89DD-B89F-45E1-B811-9877A48223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4ECC89DD-B89F-45E1-B811-9877A48223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4F836DB-BC5E-4BDA-ACA3-DD70D0DB3D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64F836DB-BC5E-4BDA-ACA3-DD70D0DB3D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D707DE-364D-405D-B795-95F308AC69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2FD707DE-364D-405D-B795-95F308AC69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43B907-59DC-4499-B7F5-E538DA6844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F843B907-59DC-4499-B7F5-E538DA6844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10C662D-A7DC-4F4D-BB37-97475B85E0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610C662D-A7DC-4F4D-BB37-97475B85E0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7198274-353A-4FDA-BED9-71ADF6779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27198274-353A-4FDA-BED9-71ADF67798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17E13D-2729-431A-8A09-826045738A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">
                                            <p:graphicEl>
                                              <a:dgm id="{5617E13D-2729-431A-8A09-826045738A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AA233B0-197D-4959-BA69-EEC11D25D2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">
                                            <p:graphicEl>
                                              <a:dgm id="{2AA233B0-197D-4959-BA69-EEC11D25D2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5D260CA-8F5B-47F3-AA40-B4999E742E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">
                                            <p:graphicEl>
                                              <a:dgm id="{25D260CA-8F5B-47F3-AA40-B4999E742E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EC3788C-5D9F-46D7-B786-AEF843FA54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2">
                                            <p:graphicEl>
                                              <a:dgm id="{4EC3788C-5D9F-46D7-B786-AEF843FA54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5E736A-BFBA-466E-B8F9-73DD7CAFB4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">
                                            <p:graphicEl>
                                              <a:dgm id="{F05E736A-BFBA-466E-B8F9-73DD7CAFB4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ular Callout 1"/>
          <p:cNvSpPr/>
          <p:nvPr/>
        </p:nvSpPr>
        <p:spPr>
          <a:xfrm>
            <a:off x="4495800" y="1143000"/>
            <a:ext cx="3505200" cy="838200"/>
          </a:xfrm>
          <a:prstGeom prst="wedgeRectCallout">
            <a:avLst>
              <a:gd name="adj1" fmla="val -119106"/>
              <a:gd name="adj2" fmla="val 2620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200"/>
              </a:spcBef>
            </a:pPr>
            <a:r>
              <a:rPr lang="bn-BD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আদর্শ পাঠ</a:t>
            </a:r>
            <a:endParaRPr lang="en-US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ular Callout 2"/>
          <p:cNvSpPr/>
          <p:nvPr/>
        </p:nvSpPr>
        <p:spPr>
          <a:xfrm>
            <a:off x="1219200" y="4876800"/>
            <a:ext cx="3048000" cy="762000"/>
          </a:xfrm>
          <a:prstGeom prst="wedgeRectCallout">
            <a:avLst>
              <a:gd name="adj1" fmla="val 113154"/>
              <a:gd name="adj2" fmla="val -2726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সরব পাঠ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7931765"/>
              </p:ext>
            </p:extLst>
          </p:nvPr>
        </p:nvGraphicFramePr>
        <p:xfrm>
          <a:off x="1219200" y="753789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0" name="Presentation" showAsIcon="1" r:id="rId3" imgW="914400" imgH="771480" progId="PowerPoint.Show.12">
                  <p:embed/>
                </p:oleObj>
              </mc:Choice>
              <mc:Fallback>
                <p:oleObj name="Presentation" showAsIcon="1" r:id="rId3" imgW="914400" imgH="77148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9200" y="753789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6814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916</TotalTime>
  <Words>137</Words>
  <Application>Microsoft Office PowerPoint</Application>
  <PresentationFormat>On-screen Show (4:3)</PresentationFormat>
  <Paragraphs>52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NikoshBAN</vt:lpstr>
      <vt:lpstr>Office Theme</vt:lpstr>
      <vt:lpstr>Packager Shell Object</vt:lpstr>
      <vt:lpstr>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Sajjad Hossain</dc:creator>
  <cp:lastModifiedBy>Sajjad Hossain</cp:lastModifiedBy>
  <cp:revision>224</cp:revision>
  <dcterms:created xsi:type="dcterms:W3CDTF">2006-08-16T00:00:00Z</dcterms:created>
  <dcterms:modified xsi:type="dcterms:W3CDTF">2020-03-15T14:57:27Z</dcterms:modified>
</cp:coreProperties>
</file>