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310" r:id="rId2"/>
    <p:sldId id="445" r:id="rId3"/>
    <p:sldId id="347" r:id="rId4"/>
    <p:sldId id="348" r:id="rId5"/>
    <p:sldId id="349" r:id="rId6"/>
    <p:sldId id="444" r:id="rId7"/>
    <p:sldId id="439" r:id="rId8"/>
    <p:sldId id="446" r:id="rId9"/>
    <p:sldId id="436" r:id="rId10"/>
    <p:sldId id="437" r:id="rId11"/>
    <p:sldId id="44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 autoAdjust="0"/>
    <p:restoredTop sz="80783" autoAdjust="0"/>
  </p:normalViewPr>
  <p:slideViewPr>
    <p:cSldViewPr>
      <p:cViewPr varScale="1">
        <p:scale>
          <a:sx n="53" d="100"/>
          <a:sy n="53" d="100"/>
        </p:scale>
        <p:origin x="1458" y="3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 </a:t>
            </a:r>
            <a:r>
              <a:rPr lang="en-US" baseline="0" dirty="0" err="1"/>
              <a:t>অন্যের</a:t>
            </a:r>
            <a:r>
              <a:rPr lang="en-US" baseline="0" dirty="0"/>
              <a:t> </a:t>
            </a:r>
            <a:r>
              <a:rPr lang="en-US" baseline="0" dirty="0" err="1"/>
              <a:t>পরিচিতি</a:t>
            </a:r>
            <a:r>
              <a:rPr lang="en-US" baseline="0" dirty="0"/>
              <a:t> Hide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স্লাইডে</a:t>
            </a:r>
            <a:r>
              <a:rPr lang="en-US" dirty="0"/>
              <a:t> </a:t>
            </a:r>
            <a:r>
              <a:rPr lang="en-US" dirty="0" err="1"/>
              <a:t>প্রশ্নোত্তর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 </a:t>
            </a:r>
            <a:r>
              <a:rPr lang="en-US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তার</a:t>
            </a:r>
            <a:r>
              <a:rPr lang="en-US" baseline="0" dirty="0"/>
              <a:t> </a:t>
            </a:r>
            <a:r>
              <a:rPr lang="en-US" baseline="0" dirty="0" err="1"/>
              <a:t>নিজস্ব</a:t>
            </a:r>
            <a:r>
              <a:rPr lang="en-US" baseline="0" dirty="0"/>
              <a:t> </a:t>
            </a:r>
            <a:r>
              <a:rPr lang="en-US" baseline="0" dirty="0" err="1"/>
              <a:t>অন্য</a:t>
            </a:r>
            <a:r>
              <a:rPr lang="en-US" baseline="0" dirty="0"/>
              <a:t> </a:t>
            </a:r>
            <a:r>
              <a:rPr lang="en-US" baseline="0" dirty="0" err="1"/>
              <a:t>উপায়েও</a:t>
            </a:r>
            <a:r>
              <a:rPr lang="en-US" baseline="0" dirty="0"/>
              <a:t>  </a:t>
            </a:r>
            <a:r>
              <a:rPr lang="en-US" baseline="0" dirty="0" err="1"/>
              <a:t>পূর্বজ্ঞান</a:t>
            </a:r>
            <a:r>
              <a:rPr lang="en-US" baseline="0" dirty="0"/>
              <a:t> </a:t>
            </a:r>
            <a:r>
              <a:rPr lang="en-US" baseline="0" dirty="0" err="1"/>
              <a:t>যাচাই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পাঠের</a:t>
            </a:r>
            <a:r>
              <a:rPr lang="en-US" baseline="0" dirty="0"/>
              <a:t> </a:t>
            </a:r>
            <a:r>
              <a:rPr lang="en-US" baseline="0" dirty="0" err="1"/>
              <a:t>শিরোনাম</a:t>
            </a:r>
            <a:r>
              <a:rPr lang="en-US" baseline="0" dirty="0"/>
              <a:t>  </a:t>
            </a:r>
            <a:r>
              <a:rPr lang="en-US" baseline="0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সাথে</a:t>
            </a:r>
            <a:r>
              <a:rPr lang="en-US" baseline="0" dirty="0"/>
              <a:t> </a:t>
            </a:r>
            <a:r>
              <a:rPr lang="en-US" baseline="0" dirty="0" err="1"/>
              <a:t>সাথে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dirty="0" err="1"/>
              <a:t>পাঠের</a:t>
            </a:r>
            <a:r>
              <a:rPr lang="en-US" baseline="0" dirty="0"/>
              <a:t> </a:t>
            </a:r>
            <a:r>
              <a:rPr lang="en-US" baseline="0" dirty="0" err="1"/>
              <a:t>শিরোনাম</a:t>
            </a:r>
            <a:r>
              <a:rPr lang="en-US" baseline="0" dirty="0"/>
              <a:t>(</a:t>
            </a:r>
            <a:r>
              <a:rPr lang="en-US" baseline="0" dirty="0" err="1"/>
              <a:t>লেখকের</a:t>
            </a:r>
            <a:r>
              <a:rPr lang="en-US" baseline="0" dirty="0"/>
              <a:t> </a:t>
            </a:r>
            <a:r>
              <a:rPr lang="en-US" baseline="0" dirty="0" err="1"/>
              <a:t>নামসহ</a:t>
            </a:r>
            <a:r>
              <a:rPr lang="en-US" baseline="0" dirty="0"/>
              <a:t>)  ও </a:t>
            </a:r>
            <a:r>
              <a:rPr lang="en-US" baseline="0" dirty="0" err="1"/>
              <a:t>তারিখ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দিবেন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</a:t>
            </a:r>
            <a:r>
              <a:rPr lang="bn-BD" baseline="0" dirty="0"/>
              <a:t> শিখনফল দেখাতেও পারেন আবার নাও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নিজে  আদর্শ পাঠ দিবেন এবং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কয়েকজন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শিক্ষার্থীদের দ্বারা সরব পাঠ  সম্পন্ন করাবেন</a:t>
            </a:r>
            <a:r>
              <a:rPr lang="bn-BD" baseline="0" dirty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বাড়ির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পাঠসংশ্লিষ্ট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নিয়ে</a:t>
            </a:r>
            <a:r>
              <a:rPr lang="en-US" baseline="0" dirty="0"/>
              <a:t>  </a:t>
            </a:r>
            <a:r>
              <a:rPr lang="en-US" baseline="0" dirty="0" err="1"/>
              <a:t>শিক্ষার্থী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,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 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</a:t>
            </a:r>
            <a:r>
              <a:rPr lang="en-US" baseline="0" dirty="0"/>
              <a:t> </a:t>
            </a:r>
            <a:r>
              <a:rPr lang="en-US" baseline="0" dirty="0" err="1"/>
              <a:t>নিয়ে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নিষ্প্রয়োজন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8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99B9-DDA5-4B56-8392-0A2E9EEC331B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609-C141-4FF1-BBED-C94B0933F97C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BDF-114D-44AC-B314-6FCE6072791B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42AB-89A4-4859-96A5-C4C40252FF0D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EC0-465F-47F9-ACF9-DFB7177FA55C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77FD-0F94-4374-8990-56F4E6BC7AA8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0FED-8D27-4AD0-A194-44969F53D34C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9D-BF84-481A-AD8B-FAD128DA5A73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BA2-8248-4C02-89D4-2909E9CE7F05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A7D-7BC8-46CF-B7C2-1931F47C9A82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11C3-D146-4865-8F51-1C43FC685118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A0A3-9262-4E93-AAB9-73518BA1B2D2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8967" y="2390455"/>
            <a:ext cx="6444233" cy="4170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সাবরিনা জেরিন</a:t>
            </a:r>
          </a:p>
          <a:p>
            <a:r>
              <a:rPr lang="bn-BD" sz="28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  <a:endParaRPr lang="en-US" sz="2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 ক্যান্টনমেন্ট পাবলিক স্কুল ও কলেজ, বগুড়া</a:t>
            </a:r>
          </a:p>
          <a:p>
            <a:endParaRPr lang="en-US" sz="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Bogra-Cantt-Public-Colle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09" y="468258"/>
            <a:ext cx="747491" cy="752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hoto0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4934" y="1351308"/>
            <a:ext cx="1428751" cy="1703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236984" y="3444589"/>
            <a:ext cx="411480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ষষ্ঠ</a:t>
            </a:r>
          </a:p>
          <a:p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বাংলা প্রথম পত্র  (গদ্য)</a:t>
            </a:r>
          </a:p>
          <a:p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মাদার তেরেসা </a:t>
            </a:r>
          </a:p>
          <a:p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0924BA24-AFDA-4816-B60E-CA890047C736}"/>
              </a:ext>
            </a:extLst>
          </p:cNvPr>
          <p:cNvSpPr/>
          <p:nvPr/>
        </p:nvSpPr>
        <p:spPr>
          <a:xfrm>
            <a:off x="4819651" y="568933"/>
            <a:ext cx="209549" cy="50017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E69C4-CFB2-4647-87E2-F507D22D22C3}"/>
              </a:ext>
            </a:extLst>
          </p:cNvPr>
          <p:cNvSpPr txBox="1"/>
          <p:nvPr/>
        </p:nvSpPr>
        <p:spPr>
          <a:xfrm>
            <a:off x="5112256" y="2031271"/>
            <a:ext cx="3886200" cy="292387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কল্যাণ কান্তি বড়ুয়া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আজিম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ID-</a:t>
            </a:r>
            <a:r>
              <a:rPr lang="en-US" sz="4400" dirty="0">
                <a:latin typeface="Times New Roman" panose="02020603050405020304" pitchFamily="18" charset="0"/>
                <a:cs typeface="NikoshBAN" panose="02000000000000000000" pitchFamily="2" charset="0"/>
              </a:rPr>
              <a:t>01050260774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6A73E-7A94-4204-8054-865631988236}"/>
              </a:ext>
            </a:extLst>
          </p:cNvPr>
          <p:cNvSpPr txBox="1"/>
          <p:nvPr/>
        </p:nvSpPr>
        <p:spPr>
          <a:xfrm>
            <a:off x="108967" y="1507533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 কন্টেন্ট প্রণেতা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B1DDF9-95F7-4796-BA18-FAA1B96F3D00}"/>
              </a:ext>
            </a:extLst>
          </p:cNvPr>
          <p:cNvSpPr txBox="1"/>
          <p:nvPr/>
        </p:nvSpPr>
        <p:spPr>
          <a:xfrm>
            <a:off x="5634227" y="449360"/>
            <a:ext cx="2275333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 সম্পাদনা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98265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C32F7E-2770-4F76-9749-5D2CE1EB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6114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06EF4-A375-47AC-B4CB-7BF84740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F38E4-608D-47B6-84C7-A742F0CC0667}"/>
              </a:ext>
            </a:extLst>
          </p:cNvPr>
          <p:cNvSpPr/>
          <p:nvPr/>
        </p:nvSpPr>
        <p:spPr>
          <a:xfrm>
            <a:off x="2286000" y="21517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সময়ঃ৪৫মিনিট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743116426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76400" y="179737"/>
            <a:ext cx="3563203" cy="685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 ছবিতে কী দেখা যাচ্ছে?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2123" y="27432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ছবিটিতে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-tere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360" y="1405489"/>
            <a:ext cx="4981280" cy="4842911"/>
          </a:xfrm>
          <a:prstGeom prst="rect">
            <a:avLst/>
          </a:prstGeom>
        </p:spPr>
      </p:pic>
      <p:pic>
        <p:nvPicPr>
          <p:cNvPr id="5" name="Picture 4" descr="mother-tere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224" y="1405490"/>
            <a:ext cx="5059757" cy="484291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39870" y="204005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58067" y="231110"/>
            <a:ext cx="356320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 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0" y="5912993"/>
            <a:ext cx="3563204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926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200"/>
            <a:ext cx="8343900" cy="5791200"/>
          </a:xfrm>
          <a:prstGeom prst="rect">
            <a:avLst/>
          </a:prstGeom>
        </p:spPr>
      </p:pic>
      <p:sp>
        <p:nvSpPr>
          <p:cNvPr id="27" name="Horizontal Scroll 26"/>
          <p:cNvSpPr/>
          <p:nvPr/>
        </p:nvSpPr>
        <p:spPr>
          <a:xfrm>
            <a:off x="2667000" y="1295400"/>
            <a:ext cx="4191000" cy="1447800"/>
          </a:xfrm>
          <a:prstGeom prst="horizontalScroll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>
              <a:spcBef>
                <a:spcPct val="0"/>
              </a:spcBef>
              <a:defRPr/>
            </a:pP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lvl="0" algn="r">
              <a:spcBef>
                <a:spcPct val="0"/>
              </a:spcBef>
              <a:defRPr/>
            </a:pPr>
            <a:b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525103" y="3352800"/>
            <a:ext cx="2474794" cy="1104900"/>
          </a:xfrm>
          <a:prstGeom prst="horizontalScroll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>
              <a:spcBef>
                <a:spcPct val="0"/>
              </a:spcBef>
              <a:defRPr/>
            </a:pPr>
            <a:endParaRPr lang="bn-BD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জিদা খাতুন</a:t>
            </a:r>
            <a:br>
              <a:rPr lang="bn-BD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3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মাদার তেরেসার সেবাকর্মের বর্ণনা দিতে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647700" y="3490723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43078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832" y="40005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7B25FB7-B146-4EFE-89AD-FE2AB13C4EC1}"/>
              </a:ext>
            </a:extLst>
          </p:cNvPr>
          <p:cNvSpPr/>
          <p:nvPr/>
        </p:nvSpPr>
        <p:spPr>
          <a:xfrm rot="16200000">
            <a:off x="5152645" y="3191255"/>
            <a:ext cx="2801110" cy="327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65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2772" y="1753538"/>
            <a:ext cx="1804923" cy="1143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5914" y="3942588"/>
            <a:ext cx="2667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25914" y="1329105"/>
            <a:ext cx="2667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81" y="4552186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6800" y="213812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90" y="4089116"/>
            <a:ext cx="2667000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2812109" y="1384566"/>
            <a:ext cx="272191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141FAAC-7CF1-4213-B40D-9D1E6690EC32}"/>
              </a:ext>
            </a:extLst>
          </p:cNvPr>
          <p:cNvSpPr/>
          <p:nvPr/>
        </p:nvSpPr>
        <p:spPr>
          <a:xfrm>
            <a:off x="1997381" y="2218426"/>
            <a:ext cx="672517" cy="37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6F021C2-ACED-4FCB-973B-7598B4830036}"/>
              </a:ext>
            </a:extLst>
          </p:cNvPr>
          <p:cNvSpPr/>
          <p:nvPr/>
        </p:nvSpPr>
        <p:spPr>
          <a:xfrm>
            <a:off x="5625649" y="2111814"/>
            <a:ext cx="792455" cy="484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DF91CE4-7EDC-4835-9249-51FEB4BE14A4}"/>
              </a:ext>
            </a:extLst>
          </p:cNvPr>
          <p:cNvSpPr/>
          <p:nvPr/>
        </p:nvSpPr>
        <p:spPr>
          <a:xfrm flipV="1">
            <a:off x="2171823" y="4919472"/>
            <a:ext cx="520611" cy="37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5ECEAE2-BBE4-4C50-A9A6-61E011DA153A}"/>
              </a:ext>
            </a:extLst>
          </p:cNvPr>
          <p:cNvSpPr/>
          <p:nvPr/>
        </p:nvSpPr>
        <p:spPr>
          <a:xfrm>
            <a:off x="5709138" y="4753356"/>
            <a:ext cx="716776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2CD20B-5FCE-4AEA-8CD5-AAB3141B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D76DC-E688-4BE0-A463-5A82F61F1422}"/>
              </a:ext>
            </a:extLst>
          </p:cNvPr>
          <p:cNvSpPr txBox="1"/>
          <p:nvPr/>
        </p:nvSpPr>
        <p:spPr>
          <a:xfrm>
            <a:off x="1188720" y="580505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ল্যায়নঃ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1E3F9-3FE2-4017-9522-E20E3EA0FC88}"/>
              </a:ext>
            </a:extLst>
          </p:cNvPr>
          <p:cNvSpPr txBox="1"/>
          <p:nvPr/>
        </p:nvSpPr>
        <p:spPr>
          <a:xfrm>
            <a:off x="283464" y="1749370"/>
            <a:ext cx="8287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১) গাউন শব্দের অর্থ কী?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ক)শাড়ি   খ) মহিলাদের বিশেষ ধরনের পোশাক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গ)থ্রী পীচ  ঘ) জামা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F3DC2-674B-448F-904E-3771F9765C82}"/>
              </a:ext>
            </a:extLst>
          </p:cNvPr>
          <p:cNvSpPr txBox="1"/>
          <p:nvPr/>
        </p:nvSpPr>
        <p:spPr>
          <a:xfrm>
            <a:off x="283464" y="3663992"/>
            <a:ext cx="8287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২)মানবদরদি বলতে কী বুঝ?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জন্য যার দরদ বা সমবেদনা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FA82C-DB21-498F-9D25-5C1406A88A3C}"/>
              </a:ext>
            </a:extLst>
          </p:cNvPr>
          <p:cNvSpPr txBox="1"/>
          <p:nvPr/>
        </p:nvSpPr>
        <p:spPr>
          <a:xfrm>
            <a:off x="762000" y="5181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C78A2-BAD9-476E-B956-8B2D325ED898}"/>
              </a:ext>
            </a:extLst>
          </p:cNvPr>
          <p:cNvSpPr txBox="1"/>
          <p:nvPr/>
        </p:nvSpPr>
        <p:spPr>
          <a:xfrm>
            <a:off x="4239768" y="5042905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BE5B55-F5D4-46EC-9952-F10C733D6403}"/>
              </a:ext>
            </a:extLst>
          </p:cNvPr>
          <p:cNvSpPr/>
          <p:nvPr/>
        </p:nvSpPr>
        <p:spPr>
          <a:xfrm>
            <a:off x="1676400" y="2209800"/>
            <a:ext cx="609600" cy="685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EFEBF4-4669-4423-AC39-4F2DEBD602D5}"/>
              </a:ext>
            </a:extLst>
          </p:cNvPr>
          <p:cNvSpPr/>
          <p:nvPr/>
        </p:nvSpPr>
        <p:spPr>
          <a:xfrm>
            <a:off x="152400" y="4191000"/>
            <a:ext cx="6629400" cy="8336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820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961" y="3200401"/>
            <a:ext cx="7612039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শৈশবের মানবসেবার চেতনা তোমাকে কীভাবে অনুপ্রাণিত করেছে তা  সর্বোচ্চ ১০টি বাক্যে লিখে আনবে।</a:t>
            </a:r>
          </a:p>
          <a:p>
            <a:pPr algn="just"/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236" y="4572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004670" cy="313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7013</TotalTime>
  <Words>361</Words>
  <Application>Microsoft Office PowerPoint</Application>
  <PresentationFormat>On-screen Show (4:3)</PresentationFormat>
  <Paragraphs>80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DOEL</cp:lastModifiedBy>
  <cp:revision>719</cp:revision>
  <dcterms:created xsi:type="dcterms:W3CDTF">2006-08-16T00:00:00Z</dcterms:created>
  <dcterms:modified xsi:type="dcterms:W3CDTF">2020-03-15T04:49:20Z</dcterms:modified>
</cp:coreProperties>
</file>