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8"/>
  </p:notesMasterIdLst>
  <p:sldIdLst>
    <p:sldId id="274" r:id="rId2"/>
    <p:sldId id="277" r:id="rId3"/>
    <p:sldId id="278" r:id="rId4"/>
    <p:sldId id="266" r:id="rId5"/>
    <p:sldId id="267" r:id="rId6"/>
    <p:sldId id="265" r:id="rId7"/>
    <p:sldId id="279" r:id="rId8"/>
    <p:sldId id="269" r:id="rId9"/>
    <p:sldId id="280" r:id="rId10"/>
    <p:sldId id="282" r:id="rId11"/>
    <p:sldId id="281" r:id="rId12"/>
    <p:sldId id="270" r:id="rId13"/>
    <p:sldId id="283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২০১২_১৩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কৃষি ও বনজ</c:v>
                </c:pt>
                <c:pt idx="1">
                  <c:v>মৎস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Sheet1!$B$2:$B$5</c:f>
              <c:numCache>
                <c:formatCode>[$-5000445]0.##</c:formatCode>
                <c:ptCount val="4"/>
                <c:pt idx="0" formatCode="[$-5000445]0.#">
                  <c:v>13.9</c:v>
                </c:pt>
                <c:pt idx="1">
                  <c:v>3.68</c:v>
                </c:pt>
                <c:pt idx="2" formatCode="General">
                  <c:v>0</c:v>
                </c:pt>
                <c:pt idx="3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২০১৪_১৫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কৃষি ও বনজ</c:v>
                </c:pt>
                <c:pt idx="1">
                  <c:v>মৎস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Sheet1!$C$2:$C$5</c:f>
              <c:numCache>
                <c:formatCode>[$-5000445]0.##</c:formatCode>
                <c:ptCount val="4"/>
                <c:pt idx="0">
                  <c:v>12.32</c:v>
                </c:pt>
                <c:pt idx="1">
                  <c:v>3.69</c:v>
                </c:pt>
                <c:pt idx="2" formatCode="General">
                  <c:v>0</c:v>
                </c:pt>
                <c:pt idx="3" formatCode="General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কৃষি ও বনজ</c:v>
                </c:pt>
                <c:pt idx="1">
                  <c:v>মৎস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990736"/>
        <c:axId val="144991296"/>
      </c:barChart>
      <c:catAx>
        <c:axId val="14499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pPr>
            <a:endParaRPr lang="en-US"/>
          </a:p>
        </c:txPr>
        <c:crossAx val="144991296"/>
        <c:crosses val="autoZero"/>
        <c:auto val="1"/>
        <c:lblAlgn val="ctr"/>
        <c:lblOffset val="100"/>
        <c:noMultiLvlLbl val="0"/>
      </c:catAx>
      <c:valAx>
        <c:axId val="14499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5000445]0.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pPr>
            <a:endParaRPr lang="en-US"/>
          </a:p>
        </c:txPr>
        <c:crossAx val="14499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299609952258134E-3"/>
          <c:y val="0.90149636737760097"/>
          <c:w val="0.69575317286943017"/>
          <c:h val="5.60760818412977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NikoshBAN" panose="02000000000000000000" pitchFamily="2" charset="0"/>
          <a:cs typeface="NikoshBAN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4563F-4A2F-4C85-BB71-631CE698B495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7811A-55A0-411B-8995-634183A7D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35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7811A-55A0-411B-8995-634183A7D6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61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7811A-55A0-411B-8995-634183A7D6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89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0439-996D-4B9F-A4B6-E6D6B0CAF676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5AE6-1A15-479C-9F4E-CFF1A181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4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0439-996D-4B9F-A4B6-E6D6B0CAF676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5AE6-1A15-479C-9F4E-CFF1A181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1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0439-996D-4B9F-A4B6-E6D6B0CAF676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5AE6-1A15-479C-9F4E-CFF1A181355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4980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0439-996D-4B9F-A4B6-E6D6B0CAF676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5AE6-1A15-479C-9F4E-CFF1A181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11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0439-996D-4B9F-A4B6-E6D6B0CAF676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5AE6-1A15-479C-9F4E-CFF1A181355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4738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0439-996D-4B9F-A4B6-E6D6B0CAF676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5AE6-1A15-479C-9F4E-CFF1A181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25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0439-996D-4B9F-A4B6-E6D6B0CAF676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5AE6-1A15-479C-9F4E-CFF1A181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05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0439-996D-4B9F-A4B6-E6D6B0CAF676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5AE6-1A15-479C-9F4E-CFF1A181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23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0439-996D-4B9F-A4B6-E6D6B0CAF676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5AE6-1A15-479C-9F4E-CFF1A181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0439-996D-4B9F-A4B6-E6D6B0CAF676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5AE6-1A15-479C-9F4E-CFF1A181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7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0439-996D-4B9F-A4B6-E6D6B0CAF676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5AE6-1A15-479C-9F4E-CFF1A181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6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0439-996D-4B9F-A4B6-E6D6B0CAF676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5AE6-1A15-479C-9F4E-CFF1A181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8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0439-996D-4B9F-A4B6-E6D6B0CAF676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5AE6-1A15-479C-9F4E-CFF1A181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3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0439-996D-4B9F-A4B6-E6D6B0CAF676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5AE6-1A15-479C-9F4E-CFF1A181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0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0439-996D-4B9F-A4B6-E6D6B0CAF676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5AE6-1A15-479C-9F4E-CFF1A181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5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0439-996D-4B9F-A4B6-E6D6B0CAF676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5AE6-1A15-479C-9F4E-CFF1A181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2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B0439-996D-4B9F-A4B6-E6D6B0CAF676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205AE6-1A15-479C-9F4E-CFF1A181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4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8678" y="879231"/>
            <a:ext cx="5427784" cy="332398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     </a:t>
            </a:r>
            <a:r>
              <a:rPr lang="en-US" sz="9600" dirty="0" err="1" smtClean="0"/>
              <a:t>স্বাগতম</a:t>
            </a:r>
            <a:endParaRPr lang="en-US" sz="9600" dirty="0" smtClean="0"/>
          </a:p>
          <a:p>
            <a:endParaRPr lang="en-US" sz="96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276" y="1904717"/>
            <a:ext cx="3255350" cy="217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4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4738" y="351692"/>
            <a:ext cx="9800492" cy="62132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521295"/>
              </p:ext>
            </p:extLst>
          </p:nvPr>
        </p:nvGraphicFramePr>
        <p:xfrm>
          <a:off x="4629821" y="273648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29821" y="273648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860921"/>
              </p:ext>
            </p:extLst>
          </p:nvPr>
        </p:nvGraphicFramePr>
        <p:xfrm>
          <a:off x="6224954" y="268678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24954" y="268678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968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2553" y="574431"/>
            <a:ext cx="8370277" cy="57677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96" y="741753"/>
            <a:ext cx="3975651" cy="55774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9144" y="1376716"/>
            <a:ext cx="1921565" cy="397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ঢাকা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009144" y="1925376"/>
            <a:ext cx="1921565" cy="567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মংলা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009144" y="2704420"/>
            <a:ext cx="1921565" cy="460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কুমিল্লা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009143" y="3341896"/>
            <a:ext cx="1921565" cy="458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ঈশ্বরদী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940341" y="4710055"/>
            <a:ext cx="1921565" cy="492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আদমজী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940341" y="5426634"/>
            <a:ext cx="1921565" cy="614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কর্ণফুলী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940341" y="756641"/>
            <a:ext cx="1921565" cy="455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চট্রগ্রাম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009142" y="4014955"/>
            <a:ext cx="1921565" cy="492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r>
              <a:rPr lang="en-US" dirty="0" err="1" smtClean="0"/>
              <a:t>উত্তরা</a:t>
            </a:r>
            <a:endParaRPr lang="en-US" dirty="0"/>
          </a:p>
        </p:txBody>
      </p:sp>
      <p:sp>
        <p:nvSpPr>
          <p:cNvPr id="16" name="4-Point Star 15"/>
          <p:cNvSpPr/>
          <p:nvPr/>
        </p:nvSpPr>
        <p:spPr>
          <a:xfrm>
            <a:off x="2809460" y="1211676"/>
            <a:ext cx="768627" cy="486903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4-Point Star 18"/>
          <p:cNvSpPr/>
          <p:nvPr/>
        </p:nvSpPr>
        <p:spPr>
          <a:xfrm>
            <a:off x="3938308" y="3365826"/>
            <a:ext cx="768627" cy="486903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4-Point Star 21"/>
          <p:cNvSpPr/>
          <p:nvPr/>
        </p:nvSpPr>
        <p:spPr>
          <a:xfrm>
            <a:off x="3246780" y="4227825"/>
            <a:ext cx="768627" cy="486903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4-Point Star 22"/>
          <p:cNvSpPr/>
          <p:nvPr/>
        </p:nvSpPr>
        <p:spPr>
          <a:xfrm>
            <a:off x="5011500" y="4061218"/>
            <a:ext cx="781100" cy="589095"/>
          </a:xfrm>
          <a:prstGeom prst="star4">
            <a:avLst>
              <a:gd name="adj" fmla="val 7685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4-Point Star 23"/>
          <p:cNvSpPr/>
          <p:nvPr/>
        </p:nvSpPr>
        <p:spPr>
          <a:xfrm>
            <a:off x="2981735" y="2604722"/>
            <a:ext cx="768627" cy="486903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4-Point Star 24"/>
          <p:cNvSpPr/>
          <p:nvPr/>
        </p:nvSpPr>
        <p:spPr>
          <a:xfrm>
            <a:off x="5402050" y="4972528"/>
            <a:ext cx="768627" cy="486903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4-Point Star 28"/>
          <p:cNvSpPr/>
          <p:nvPr/>
        </p:nvSpPr>
        <p:spPr>
          <a:xfrm>
            <a:off x="4068414" y="2598296"/>
            <a:ext cx="768627" cy="486903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4-Point Star 31"/>
          <p:cNvSpPr/>
          <p:nvPr/>
        </p:nvSpPr>
        <p:spPr>
          <a:xfrm>
            <a:off x="4471964" y="3646453"/>
            <a:ext cx="768627" cy="486903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8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2" grpId="0" animBg="1"/>
      <p:bldP spid="3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3292" y="785446"/>
            <a:ext cx="8335108" cy="2031325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</a:t>
            </a:r>
            <a:r>
              <a:rPr lang="en-US" sz="5400" dirty="0" err="1" smtClean="0"/>
              <a:t>দলীয়</a:t>
            </a:r>
            <a:r>
              <a:rPr lang="en-US" sz="5400" dirty="0" smtClean="0"/>
              <a:t> </a:t>
            </a:r>
            <a:r>
              <a:rPr lang="en-US" sz="5400" dirty="0" err="1" smtClean="0"/>
              <a:t>কাজ</a:t>
            </a:r>
            <a:r>
              <a:rPr lang="en-US" sz="5400" dirty="0" smtClean="0"/>
              <a:t> –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 smtClean="0"/>
              <a:t>সার্বিক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শিল্প</a:t>
            </a:r>
            <a:r>
              <a:rPr lang="en-US" sz="3600" dirty="0" smtClean="0"/>
              <a:t> </a:t>
            </a:r>
            <a:r>
              <a:rPr lang="en-US" sz="3600" dirty="0" err="1" smtClean="0"/>
              <a:t>খাতের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উন্নয়নের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মাধ্যমে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আমাদের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দেশের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দ্রুত</a:t>
            </a:r>
            <a:r>
              <a:rPr lang="en-US" sz="3600" dirty="0" smtClean="0"/>
              <a:t> </a:t>
            </a:r>
            <a:r>
              <a:rPr lang="en-US" sz="3600" dirty="0" err="1" smtClean="0"/>
              <a:t>উন্নয়ন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সম্ভব</a:t>
            </a:r>
            <a:r>
              <a:rPr lang="en-US" sz="3600" dirty="0" smtClean="0"/>
              <a:t> -</a:t>
            </a:r>
            <a:r>
              <a:rPr lang="en-US" sz="3600" dirty="0" err="1" smtClean="0"/>
              <a:t>ব্যাখ্যা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029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9687" y="394507"/>
            <a:ext cx="11052313" cy="64869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18702" y="1219200"/>
            <a:ext cx="2226365" cy="543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52660" y="1237090"/>
            <a:ext cx="2226365" cy="543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err="1" smtClean="0"/>
              <a:t>শিল্প</a:t>
            </a:r>
            <a:r>
              <a:rPr lang="en-US" sz="3600" dirty="0" smtClean="0"/>
              <a:t> </a:t>
            </a:r>
            <a:r>
              <a:rPr lang="en-US" sz="3600" dirty="0" err="1" smtClean="0"/>
              <a:t>খাত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9220200" y="1237090"/>
            <a:ext cx="2226365" cy="543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      </a:t>
            </a:r>
            <a:r>
              <a:rPr lang="en-US" sz="3600" dirty="0" err="1" smtClean="0"/>
              <a:t>কৃষি</a:t>
            </a:r>
            <a:r>
              <a:rPr lang="en-US" sz="3600" dirty="0" smtClean="0"/>
              <a:t>  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85" y="4760992"/>
            <a:ext cx="2613228" cy="1663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087" y="4801555"/>
            <a:ext cx="2885916" cy="16233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842" y="4755299"/>
            <a:ext cx="2226112" cy="166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3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30078 -0.36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9" y="-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0.2737 -0.35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5" y="-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.05787 L -0.56446 -0.325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29" y="-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7077" y="633046"/>
            <a:ext cx="8487507" cy="41549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চামড়া,মাংস,ডিম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ম্যানুফ্যাকচারিং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কয়ভাগে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EPZ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STOL-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২০১৪-১৫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অর্থবছরে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প্রবৃদ্ধির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78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2215" y="1992923"/>
            <a:ext cx="6447693" cy="20313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বাড়ীর</a:t>
            </a:r>
            <a:r>
              <a:rPr lang="en-US" sz="5400" dirty="0" smtClean="0"/>
              <a:t> </a:t>
            </a:r>
            <a:r>
              <a:rPr lang="en-US" sz="5400" dirty="0" err="1" smtClean="0"/>
              <a:t>কাজ</a:t>
            </a:r>
            <a:r>
              <a:rPr lang="en-US" sz="5400" dirty="0" smtClean="0"/>
              <a:t>-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/>
              <a:t>বাংলাদেশের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কৃষি</a:t>
            </a:r>
            <a:r>
              <a:rPr lang="en-US" sz="3600" dirty="0" smtClean="0"/>
              <a:t> </a:t>
            </a:r>
            <a:r>
              <a:rPr lang="en-US" sz="3600" dirty="0" err="1" smtClean="0"/>
              <a:t>খাতের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উন্নয়নে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  </a:t>
            </a:r>
            <a:r>
              <a:rPr lang="en-US" sz="3600" dirty="0" err="1" smtClean="0"/>
              <a:t>পদক্ষেপ</a:t>
            </a:r>
            <a:r>
              <a:rPr lang="en-US" sz="3600" dirty="0" smtClean="0"/>
              <a:t> </a:t>
            </a:r>
            <a:r>
              <a:rPr lang="en-US" sz="3600" dirty="0" err="1" smtClean="0"/>
              <a:t>নেওয়া</a:t>
            </a:r>
            <a:r>
              <a:rPr lang="en-US" sz="3600" dirty="0" smtClean="0"/>
              <a:t> </a:t>
            </a:r>
            <a:r>
              <a:rPr lang="en-US" sz="3600" dirty="0" err="1" smtClean="0"/>
              <a:t>যায়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তুমি</a:t>
            </a:r>
            <a:r>
              <a:rPr lang="en-US" sz="3600" dirty="0" smtClean="0"/>
              <a:t> </a:t>
            </a:r>
            <a:r>
              <a:rPr lang="en-US" sz="3600" dirty="0" err="1" smtClean="0"/>
              <a:t>মনে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কর</a:t>
            </a:r>
            <a:r>
              <a:rPr lang="en-US" sz="3600" dirty="0" smtClean="0"/>
              <a:t> 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2640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9076" y="1066799"/>
            <a:ext cx="5990493" cy="36317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500" dirty="0" smtClean="0"/>
              <a:t>   </a:t>
            </a:r>
            <a:r>
              <a:rPr lang="en-US" sz="11500" dirty="0" err="1" smtClean="0"/>
              <a:t>ধন্যবাদ</a:t>
            </a:r>
            <a:endParaRPr lang="en-US" sz="11500" dirty="0" smtClean="0"/>
          </a:p>
          <a:p>
            <a:endParaRPr lang="en-US" sz="115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9" t="20736" r="10801" b="21404"/>
          <a:stretch/>
        </p:blipFill>
        <p:spPr>
          <a:xfrm>
            <a:off x="3692769" y="2332891"/>
            <a:ext cx="3118340" cy="202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8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7969" y="485476"/>
            <a:ext cx="5433646" cy="99419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57150"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344251"/>
          </a:xfrm>
          <a:blipFill>
            <a:blip r:embed="rId3"/>
            <a:tile tx="0" ty="0" sx="100000" sy="100000" flip="none" algn="tl"/>
          </a:blipFill>
          <a:ln w="57150">
            <a:solidFill>
              <a:srgbClr val="92D050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1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1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1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মো.আসলাম</a:t>
            </a:r>
            <a:r>
              <a:rPr lang="en-US" sz="1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1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পদবি</a:t>
            </a:r>
            <a:r>
              <a:rPr lang="en-US" sz="1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1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1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1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নড়াইল</a:t>
            </a:r>
            <a:r>
              <a:rPr lang="en-US" sz="1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1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1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1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12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মোবাইল-০১৭১৯২৬৬০৬৯</a:t>
            </a:r>
          </a:p>
          <a:p>
            <a:pPr marL="0" indent="0">
              <a:buNone/>
            </a:pP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Email.aslamngs</a:t>
            </a:r>
            <a:r>
              <a:rPr lang="en-US" sz="8000" dirty="0" smtClean="0">
                <a:solidFill>
                  <a:prstClr val="black"/>
                </a:solidFill>
              </a:rPr>
              <a:t>87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1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1493" y="1777145"/>
            <a:ext cx="4982307" cy="3392731"/>
          </a:xfrm>
          <a:blipFill>
            <a:blip r:embed="rId4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endParaRPr lang="en-US" sz="1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12800" dirty="0" err="1" smtClean="0"/>
              <a:t>শ্রেণি:দশম</a:t>
            </a:r>
            <a:endParaRPr lang="en-US" sz="12800" dirty="0"/>
          </a:p>
          <a:p>
            <a:pPr marL="0" indent="0">
              <a:buNone/>
            </a:pPr>
            <a:r>
              <a:rPr lang="en-US" sz="11200" dirty="0" err="1"/>
              <a:t>বিষয়</a:t>
            </a:r>
            <a:r>
              <a:rPr lang="en-US" sz="11200" dirty="0"/>
              <a:t>: </a:t>
            </a:r>
            <a:r>
              <a:rPr lang="en-US" sz="11200" dirty="0" err="1"/>
              <a:t>অর্থনীতি</a:t>
            </a:r>
            <a:r>
              <a:rPr lang="en-US" sz="11200" dirty="0"/>
              <a:t> </a:t>
            </a:r>
            <a:endParaRPr lang="en-US" sz="11200" dirty="0" smtClean="0"/>
          </a:p>
          <a:p>
            <a:pPr marL="0" indent="0">
              <a:buNone/>
            </a:pPr>
            <a:r>
              <a:rPr lang="en-US" sz="11200" dirty="0" err="1" smtClean="0"/>
              <a:t>অধ্যায়</a:t>
            </a:r>
            <a:r>
              <a:rPr lang="en-US" sz="11200" dirty="0" smtClean="0"/>
              <a:t>: ৮ম </a:t>
            </a:r>
          </a:p>
          <a:p>
            <a:pPr marL="0" indent="0">
              <a:buNone/>
            </a:pPr>
            <a:r>
              <a:rPr lang="en-US" sz="11200" dirty="0" smtClean="0"/>
              <a:t>পাঠ:৮.২ </a:t>
            </a:r>
          </a:p>
          <a:p>
            <a:pPr marL="0" indent="0">
              <a:buNone/>
            </a:pPr>
            <a:r>
              <a:rPr lang="en-US" sz="11200" dirty="0" smtClean="0"/>
              <a:t>তারিখ:১১/০৩/২০২০</a:t>
            </a:r>
            <a:endParaRPr lang="en-US" sz="11200" dirty="0"/>
          </a:p>
          <a:p>
            <a:pPr marL="0" indent="0">
              <a:buNone/>
            </a:pPr>
            <a:r>
              <a:rPr lang="en-US" sz="11200" dirty="0" err="1"/>
              <a:t>সময়</a:t>
            </a:r>
            <a:r>
              <a:rPr lang="en-US" sz="11200" dirty="0"/>
              <a:t>: ৫০ </a:t>
            </a:r>
            <a:r>
              <a:rPr lang="en-US" sz="11200" dirty="0" err="1"/>
              <a:t>মি</a:t>
            </a:r>
            <a:r>
              <a:rPr lang="en-US" sz="11200" dirty="0"/>
              <a:t>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070" y="1845353"/>
            <a:ext cx="1201192" cy="148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6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9617" y="715616"/>
            <a:ext cx="8203096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45" y="3135072"/>
            <a:ext cx="4365841" cy="2457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87" y="3135072"/>
            <a:ext cx="4151900" cy="253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8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9868" y="736979"/>
            <a:ext cx="8120594" cy="2769989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(Main Sectors Of Bangladesh Economy)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71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846" y="1019908"/>
            <a:ext cx="9390186" cy="60631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00" dirty="0" smtClean="0"/>
          </a:p>
          <a:p>
            <a:r>
              <a:rPr lang="en-US" sz="6000" dirty="0" smtClean="0">
                <a:solidFill>
                  <a:srgbClr val="0070C0"/>
                </a:solidFill>
              </a:rPr>
              <a:t> 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উপখাত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34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4572" y="250836"/>
            <a:ext cx="9362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3116" y="753513"/>
            <a:ext cx="10223922" cy="4093428"/>
          </a:xfrm>
          <a:prstGeom prst="rect">
            <a:avLst/>
          </a:prstGeom>
          <a:noFill/>
          <a:ln w="76200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বাংলাদেশের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অর্থনীতির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প্রধান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</a:rPr>
              <a:t>হল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 –      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057400" lvl="3" indent="-685800">
              <a:buFont typeface="Wingdings" panose="05000000000000000000" pitchFamily="2" charset="2"/>
              <a:buChar char="§"/>
            </a:pP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3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3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3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783" y="1776863"/>
            <a:ext cx="2885277" cy="1837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354" y="1776863"/>
            <a:ext cx="2923138" cy="1861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351" y="1776863"/>
            <a:ext cx="2724409" cy="18080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68539" y="3992728"/>
            <a:ext cx="2168769" cy="691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শিল্পখাত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9038" y="3992728"/>
            <a:ext cx="2168769" cy="691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09537" y="3992728"/>
            <a:ext cx="2168769" cy="691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সেবা</a:t>
            </a:r>
            <a:r>
              <a:rPr lang="en-US" sz="3200" dirty="0" smtClean="0"/>
              <a:t> </a:t>
            </a:r>
            <a:r>
              <a:rPr lang="en-US" sz="3200" dirty="0" err="1" smtClean="0"/>
              <a:t>খাত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928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66805" y="647759"/>
            <a:ext cx="6059143" cy="5501249"/>
            <a:chOff x="2766805" y="647760"/>
            <a:chExt cx="5283725" cy="5380506"/>
          </a:xfrm>
        </p:grpSpPr>
        <p:sp>
          <p:nvSpPr>
            <p:cNvPr id="5" name="Freeform 4"/>
            <p:cNvSpPr/>
            <p:nvPr/>
          </p:nvSpPr>
          <p:spPr>
            <a:xfrm>
              <a:off x="4593915" y="2688613"/>
              <a:ext cx="1758465" cy="1424781"/>
            </a:xfrm>
            <a:custGeom>
              <a:avLst/>
              <a:gdLst>
                <a:gd name="connsiteX0" fmla="*/ 0 w 1758465"/>
                <a:gd name="connsiteY0" fmla="*/ 712391 h 1424781"/>
                <a:gd name="connsiteX1" fmla="*/ 879233 w 1758465"/>
                <a:gd name="connsiteY1" fmla="*/ 0 h 1424781"/>
                <a:gd name="connsiteX2" fmla="*/ 1758466 w 1758465"/>
                <a:gd name="connsiteY2" fmla="*/ 712391 h 1424781"/>
                <a:gd name="connsiteX3" fmla="*/ 879233 w 1758465"/>
                <a:gd name="connsiteY3" fmla="*/ 1424782 h 1424781"/>
                <a:gd name="connsiteX4" fmla="*/ 0 w 1758465"/>
                <a:gd name="connsiteY4" fmla="*/ 712391 h 142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8465" h="1424781">
                  <a:moveTo>
                    <a:pt x="0" y="712391"/>
                  </a:moveTo>
                  <a:cubicBezTo>
                    <a:pt x="0" y="318948"/>
                    <a:pt x="393646" y="0"/>
                    <a:pt x="879233" y="0"/>
                  </a:cubicBezTo>
                  <a:cubicBezTo>
                    <a:pt x="1364820" y="0"/>
                    <a:pt x="1758466" y="318948"/>
                    <a:pt x="1758466" y="712391"/>
                  </a:cubicBezTo>
                  <a:cubicBezTo>
                    <a:pt x="1758466" y="1105834"/>
                    <a:pt x="1364820" y="1424782"/>
                    <a:pt x="879233" y="1424782"/>
                  </a:cubicBezTo>
                  <a:cubicBezTo>
                    <a:pt x="393646" y="1424782"/>
                    <a:pt x="0" y="1105834"/>
                    <a:pt x="0" y="712391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8001" tIns="239134" rIns="288001" bIns="23913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কৃষিখাতের</a:t>
              </a:r>
              <a:r>
                <a:rPr lang="en-US" sz="2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উপখাত</a:t>
              </a:r>
              <a:r>
                <a:rPr lang="en-US" sz="2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সমূহ</a:t>
              </a:r>
              <a:endParaRPr lang="en-US" sz="24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 rot="16259240">
              <a:off x="5327245" y="2147590"/>
              <a:ext cx="326659" cy="484425"/>
            </a:xfrm>
            <a:custGeom>
              <a:avLst/>
              <a:gdLst>
                <a:gd name="connsiteX0" fmla="*/ 0 w 326659"/>
                <a:gd name="connsiteY0" fmla="*/ 96885 h 484425"/>
                <a:gd name="connsiteX1" fmla="*/ 163330 w 326659"/>
                <a:gd name="connsiteY1" fmla="*/ 96885 h 484425"/>
                <a:gd name="connsiteX2" fmla="*/ 163330 w 326659"/>
                <a:gd name="connsiteY2" fmla="*/ 0 h 484425"/>
                <a:gd name="connsiteX3" fmla="*/ 326659 w 326659"/>
                <a:gd name="connsiteY3" fmla="*/ 242213 h 484425"/>
                <a:gd name="connsiteX4" fmla="*/ 163330 w 326659"/>
                <a:gd name="connsiteY4" fmla="*/ 484425 h 484425"/>
                <a:gd name="connsiteX5" fmla="*/ 163330 w 326659"/>
                <a:gd name="connsiteY5" fmla="*/ 387540 h 484425"/>
                <a:gd name="connsiteX6" fmla="*/ 0 w 326659"/>
                <a:gd name="connsiteY6" fmla="*/ 387540 h 484425"/>
                <a:gd name="connsiteX7" fmla="*/ 0 w 326659"/>
                <a:gd name="connsiteY7" fmla="*/ 96885 h 48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59" h="484425">
                  <a:moveTo>
                    <a:pt x="0" y="96885"/>
                  </a:moveTo>
                  <a:lnTo>
                    <a:pt x="163330" y="96885"/>
                  </a:lnTo>
                  <a:lnTo>
                    <a:pt x="163330" y="0"/>
                  </a:lnTo>
                  <a:lnTo>
                    <a:pt x="326659" y="242213"/>
                  </a:lnTo>
                  <a:lnTo>
                    <a:pt x="163330" y="484425"/>
                  </a:lnTo>
                  <a:lnTo>
                    <a:pt x="163330" y="387540"/>
                  </a:lnTo>
                  <a:lnTo>
                    <a:pt x="0" y="387540"/>
                  </a:lnTo>
                  <a:lnTo>
                    <a:pt x="0" y="9688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2" tIns="96885" rIns="97999" bIns="9688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kern="12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4795929" y="647760"/>
              <a:ext cx="1424781" cy="1424781"/>
            </a:xfrm>
            <a:custGeom>
              <a:avLst/>
              <a:gdLst>
                <a:gd name="connsiteX0" fmla="*/ 0 w 1424781"/>
                <a:gd name="connsiteY0" fmla="*/ 712391 h 1424781"/>
                <a:gd name="connsiteX1" fmla="*/ 712391 w 1424781"/>
                <a:gd name="connsiteY1" fmla="*/ 0 h 1424781"/>
                <a:gd name="connsiteX2" fmla="*/ 1424782 w 1424781"/>
                <a:gd name="connsiteY2" fmla="*/ 712391 h 1424781"/>
                <a:gd name="connsiteX3" fmla="*/ 712391 w 1424781"/>
                <a:gd name="connsiteY3" fmla="*/ 1424782 h 1424781"/>
                <a:gd name="connsiteX4" fmla="*/ 0 w 1424781"/>
                <a:gd name="connsiteY4" fmla="*/ 712391 h 142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781" h="1424781">
                  <a:moveTo>
                    <a:pt x="0" y="712391"/>
                  </a:moveTo>
                  <a:cubicBezTo>
                    <a:pt x="0" y="318948"/>
                    <a:pt x="318948" y="0"/>
                    <a:pt x="712391" y="0"/>
                  </a:cubicBezTo>
                  <a:cubicBezTo>
                    <a:pt x="1105834" y="0"/>
                    <a:pt x="1424782" y="318948"/>
                    <a:pt x="1424782" y="712391"/>
                  </a:cubicBezTo>
                  <a:cubicBezTo>
                    <a:pt x="1424782" y="1105834"/>
                    <a:pt x="1105834" y="1424782"/>
                    <a:pt x="712391" y="1424782"/>
                  </a:cubicBezTo>
                  <a:cubicBezTo>
                    <a:pt x="318948" y="1424782"/>
                    <a:pt x="0" y="1105834"/>
                    <a:pt x="0" y="712391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374" tIns="254374" rIns="254374" bIns="254374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শস্য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ওশাকসবজি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rot="21362651">
              <a:off x="6410234" y="3088879"/>
              <a:ext cx="147825" cy="484425"/>
            </a:xfrm>
            <a:custGeom>
              <a:avLst/>
              <a:gdLst>
                <a:gd name="connsiteX0" fmla="*/ 0 w 147825"/>
                <a:gd name="connsiteY0" fmla="*/ 96885 h 484425"/>
                <a:gd name="connsiteX1" fmla="*/ 73913 w 147825"/>
                <a:gd name="connsiteY1" fmla="*/ 96885 h 484425"/>
                <a:gd name="connsiteX2" fmla="*/ 73913 w 147825"/>
                <a:gd name="connsiteY2" fmla="*/ 0 h 484425"/>
                <a:gd name="connsiteX3" fmla="*/ 147825 w 147825"/>
                <a:gd name="connsiteY3" fmla="*/ 242213 h 484425"/>
                <a:gd name="connsiteX4" fmla="*/ 73913 w 147825"/>
                <a:gd name="connsiteY4" fmla="*/ 484425 h 484425"/>
                <a:gd name="connsiteX5" fmla="*/ 73913 w 147825"/>
                <a:gd name="connsiteY5" fmla="*/ 387540 h 484425"/>
                <a:gd name="connsiteX6" fmla="*/ 0 w 147825"/>
                <a:gd name="connsiteY6" fmla="*/ 387540 h 484425"/>
                <a:gd name="connsiteX7" fmla="*/ 0 w 147825"/>
                <a:gd name="connsiteY7" fmla="*/ 96885 h 48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825" h="484425">
                  <a:moveTo>
                    <a:pt x="0" y="96885"/>
                  </a:moveTo>
                  <a:lnTo>
                    <a:pt x="73913" y="96885"/>
                  </a:lnTo>
                  <a:lnTo>
                    <a:pt x="73913" y="0"/>
                  </a:lnTo>
                  <a:lnTo>
                    <a:pt x="147825" y="242213"/>
                  </a:lnTo>
                  <a:lnTo>
                    <a:pt x="73913" y="484425"/>
                  </a:lnTo>
                  <a:lnTo>
                    <a:pt x="73913" y="387540"/>
                  </a:lnTo>
                  <a:lnTo>
                    <a:pt x="0" y="387540"/>
                  </a:lnTo>
                  <a:lnTo>
                    <a:pt x="0" y="9688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6885" rIns="44346" bIns="9688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kern="12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6625749" y="2559645"/>
              <a:ext cx="1424781" cy="1424781"/>
            </a:xfrm>
            <a:custGeom>
              <a:avLst/>
              <a:gdLst>
                <a:gd name="connsiteX0" fmla="*/ 0 w 1424781"/>
                <a:gd name="connsiteY0" fmla="*/ 712391 h 1424781"/>
                <a:gd name="connsiteX1" fmla="*/ 712391 w 1424781"/>
                <a:gd name="connsiteY1" fmla="*/ 0 h 1424781"/>
                <a:gd name="connsiteX2" fmla="*/ 1424782 w 1424781"/>
                <a:gd name="connsiteY2" fmla="*/ 712391 h 1424781"/>
                <a:gd name="connsiteX3" fmla="*/ 712391 w 1424781"/>
                <a:gd name="connsiteY3" fmla="*/ 1424782 h 1424781"/>
                <a:gd name="connsiteX4" fmla="*/ 0 w 1424781"/>
                <a:gd name="connsiteY4" fmla="*/ 712391 h 142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781" h="1424781">
                  <a:moveTo>
                    <a:pt x="0" y="712391"/>
                  </a:moveTo>
                  <a:cubicBezTo>
                    <a:pt x="0" y="318948"/>
                    <a:pt x="318948" y="0"/>
                    <a:pt x="712391" y="0"/>
                  </a:cubicBezTo>
                  <a:cubicBezTo>
                    <a:pt x="1105834" y="0"/>
                    <a:pt x="1424782" y="318948"/>
                    <a:pt x="1424782" y="712391"/>
                  </a:cubicBezTo>
                  <a:cubicBezTo>
                    <a:pt x="1424782" y="1105834"/>
                    <a:pt x="1105834" y="1424782"/>
                    <a:pt x="712391" y="1424782"/>
                  </a:cubicBezTo>
                  <a:cubicBezTo>
                    <a:pt x="318948" y="1424782"/>
                    <a:pt x="0" y="1105834"/>
                    <a:pt x="0" y="71239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214" tIns="244214" rIns="244214" bIns="244214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প্রাণি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সম্পদ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16284161">
              <a:off x="5319876" y="4108906"/>
              <a:ext cx="260014" cy="484426"/>
            </a:xfrm>
            <a:custGeom>
              <a:avLst/>
              <a:gdLst>
                <a:gd name="connsiteX0" fmla="*/ 0 w 260013"/>
                <a:gd name="connsiteY0" fmla="*/ 96885 h 484425"/>
                <a:gd name="connsiteX1" fmla="*/ 130007 w 260013"/>
                <a:gd name="connsiteY1" fmla="*/ 96885 h 484425"/>
                <a:gd name="connsiteX2" fmla="*/ 130007 w 260013"/>
                <a:gd name="connsiteY2" fmla="*/ 0 h 484425"/>
                <a:gd name="connsiteX3" fmla="*/ 260013 w 260013"/>
                <a:gd name="connsiteY3" fmla="*/ 242213 h 484425"/>
                <a:gd name="connsiteX4" fmla="*/ 130007 w 260013"/>
                <a:gd name="connsiteY4" fmla="*/ 484425 h 484425"/>
                <a:gd name="connsiteX5" fmla="*/ 130007 w 260013"/>
                <a:gd name="connsiteY5" fmla="*/ 387540 h 484425"/>
                <a:gd name="connsiteX6" fmla="*/ 0 w 260013"/>
                <a:gd name="connsiteY6" fmla="*/ 387540 h 484425"/>
                <a:gd name="connsiteX7" fmla="*/ 0 w 260013"/>
                <a:gd name="connsiteY7" fmla="*/ 96885 h 48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013" h="484425">
                  <a:moveTo>
                    <a:pt x="260012" y="387540"/>
                  </a:moveTo>
                  <a:lnTo>
                    <a:pt x="130006" y="387540"/>
                  </a:lnTo>
                  <a:lnTo>
                    <a:pt x="130006" y="484425"/>
                  </a:lnTo>
                  <a:lnTo>
                    <a:pt x="1" y="242212"/>
                  </a:lnTo>
                  <a:lnTo>
                    <a:pt x="130006" y="0"/>
                  </a:lnTo>
                  <a:lnTo>
                    <a:pt x="130006" y="96885"/>
                  </a:lnTo>
                  <a:lnTo>
                    <a:pt x="260012" y="96885"/>
                  </a:lnTo>
                  <a:lnTo>
                    <a:pt x="260012" y="387540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003" tIns="96885" rIns="1" bIns="9688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kern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713869" y="4603485"/>
              <a:ext cx="1424781" cy="1424781"/>
            </a:xfrm>
            <a:custGeom>
              <a:avLst/>
              <a:gdLst>
                <a:gd name="connsiteX0" fmla="*/ 0 w 1424781"/>
                <a:gd name="connsiteY0" fmla="*/ 712391 h 1424781"/>
                <a:gd name="connsiteX1" fmla="*/ 712391 w 1424781"/>
                <a:gd name="connsiteY1" fmla="*/ 0 h 1424781"/>
                <a:gd name="connsiteX2" fmla="*/ 1424782 w 1424781"/>
                <a:gd name="connsiteY2" fmla="*/ 712391 h 1424781"/>
                <a:gd name="connsiteX3" fmla="*/ 712391 w 1424781"/>
                <a:gd name="connsiteY3" fmla="*/ 1424782 h 1424781"/>
                <a:gd name="connsiteX4" fmla="*/ 0 w 1424781"/>
                <a:gd name="connsiteY4" fmla="*/ 712391 h 142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781" h="1424781">
                  <a:moveTo>
                    <a:pt x="0" y="712391"/>
                  </a:moveTo>
                  <a:cubicBezTo>
                    <a:pt x="0" y="318948"/>
                    <a:pt x="318948" y="0"/>
                    <a:pt x="712391" y="0"/>
                  </a:cubicBezTo>
                  <a:cubicBezTo>
                    <a:pt x="1105834" y="0"/>
                    <a:pt x="1424782" y="318948"/>
                    <a:pt x="1424782" y="712391"/>
                  </a:cubicBezTo>
                  <a:cubicBezTo>
                    <a:pt x="1424782" y="1105834"/>
                    <a:pt x="1105834" y="1424782"/>
                    <a:pt x="712391" y="1424782"/>
                  </a:cubicBezTo>
                  <a:cubicBezTo>
                    <a:pt x="318948" y="1424782"/>
                    <a:pt x="0" y="1105834"/>
                    <a:pt x="0" y="71239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6754" tIns="246754" rIns="246754" bIns="246754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err="1" smtClean="0"/>
                <a:t>বনজ</a:t>
              </a:r>
              <a:r>
                <a:rPr lang="en-US" sz="3000" kern="1200" dirty="0" smtClean="0"/>
                <a:t> </a:t>
              </a:r>
              <a:r>
                <a:rPr lang="en-US" sz="3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সম্পদ</a:t>
              </a:r>
              <a:r>
                <a:rPr lang="en-US" sz="3000" kern="1200" dirty="0" smtClean="0"/>
                <a:t> </a:t>
              </a:r>
              <a:endParaRPr lang="en-US" sz="3000" kern="1200" dirty="0"/>
            </a:p>
          </p:txBody>
        </p:sp>
        <p:sp>
          <p:nvSpPr>
            <p:cNvPr id="12" name="Freeform 11"/>
            <p:cNvSpPr/>
            <p:nvPr/>
          </p:nvSpPr>
          <p:spPr>
            <a:xfrm rot="21741418">
              <a:off x="4291909" y="3114581"/>
              <a:ext cx="214336" cy="484426"/>
            </a:xfrm>
            <a:custGeom>
              <a:avLst/>
              <a:gdLst>
                <a:gd name="connsiteX0" fmla="*/ 0 w 214335"/>
                <a:gd name="connsiteY0" fmla="*/ 96885 h 484425"/>
                <a:gd name="connsiteX1" fmla="*/ 107168 w 214335"/>
                <a:gd name="connsiteY1" fmla="*/ 96885 h 484425"/>
                <a:gd name="connsiteX2" fmla="*/ 107168 w 214335"/>
                <a:gd name="connsiteY2" fmla="*/ 0 h 484425"/>
                <a:gd name="connsiteX3" fmla="*/ 214335 w 214335"/>
                <a:gd name="connsiteY3" fmla="*/ 242213 h 484425"/>
                <a:gd name="connsiteX4" fmla="*/ 107168 w 214335"/>
                <a:gd name="connsiteY4" fmla="*/ 484425 h 484425"/>
                <a:gd name="connsiteX5" fmla="*/ 107168 w 214335"/>
                <a:gd name="connsiteY5" fmla="*/ 387540 h 484425"/>
                <a:gd name="connsiteX6" fmla="*/ 0 w 214335"/>
                <a:gd name="connsiteY6" fmla="*/ 387540 h 484425"/>
                <a:gd name="connsiteX7" fmla="*/ 0 w 214335"/>
                <a:gd name="connsiteY7" fmla="*/ 96885 h 48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335" h="484425">
                  <a:moveTo>
                    <a:pt x="214334" y="387540"/>
                  </a:moveTo>
                  <a:lnTo>
                    <a:pt x="107167" y="387540"/>
                  </a:lnTo>
                  <a:lnTo>
                    <a:pt x="107167" y="484425"/>
                  </a:lnTo>
                  <a:lnTo>
                    <a:pt x="1" y="242212"/>
                  </a:lnTo>
                  <a:lnTo>
                    <a:pt x="107167" y="0"/>
                  </a:lnTo>
                  <a:lnTo>
                    <a:pt x="107167" y="96885"/>
                  </a:lnTo>
                  <a:lnTo>
                    <a:pt x="214334" y="96885"/>
                  </a:lnTo>
                  <a:lnTo>
                    <a:pt x="214334" y="387540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300" tIns="96885" rIns="0" bIns="9688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kern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766805" y="2606542"/>
              <a:ext cx="1424781" cy="1424781"/>
            </a:xfrm>
            <a:custGeom>
              <a:avLst/>
              <a:gdLst>
                <a:gd name="connsiteX0" fmla="*/ 0 w 1424781"/>
                <a:gd name="connsiteY0" fmla="*/ 712391 h 1424781"/>
                <a:gd name="connsiteX1" fmla="*/ 712391 w 1424781"/>
                <a:gd name="connsiteY1" fmla="*/ 0 h 1424781"/>
                <a:gd name="connsiteX2" fmla="*/ 1424782 w 1424781"/>
                <a:gd name="connsiteY2" fmla="*/ 712391 h 1424781"/>
                <a:gd name="connsiteX3" fmla="*/ 712391 w 1424781"/>
                <a:gd name="connsiteY3" fmla="*/ 1424782 h 1424781"/>
                <a:gd name="connsiteX4" fmla="*/ 0 w 1424781"/>
                <a:gd name="connsiteY4" fmla="*/ 712391 h 142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781" h="1424781">
                  <a:moveTo>
                    <a:pt x="0" y="712391"/>
                  </a:moveTo>
                  <a:cubicBezTo>
                    <a:pt x="0" y="318948"/>
                    <a:pt x="318948" y="0"/>
                    <a:pt x="712391" y="0"/>
                  </a:cubicBezTo>
                  <a:cubicBezTo>
                    <a:pt x="1105834" y="0"/>
                    <a:pt x="1424782" y="318948"/>
                    <a:pt x="1424782" y="712391"/>
                  </a:cubicBezTo>
                  <a:cubicBezTo>
                    <a:pt x="1424782" y="1105834"/>
                    <a:pt x="1105834" y="1424782"/>
                    <a:pt x="712391" y="1424782"/>
                  </a:cubicBezTo>
                  <a:cubicBezTo>
                    <a:pt x="318948" y="1424782"/>
                    <a:pt x="0" y="1105834"/>
                    <a:pt x="0" y="71239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374" tIns="254374" rIns="254374" bIns="254374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মৎস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সম্পদ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770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207478"/>
            <a:ext cx="5861538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7077" y="2942492"/>
            <a:ext cx="8651631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dirty="0" err="1"/>
              <a:t>বাংলাদেশের</a:t>
            </a:r>
            <a:r>
              <a:rPr lang="en-US" sz="4400" dirty="0"/>
              <a:t> </a:t>
            </a:r>
            <a:r>
              <a:rPr lang="en-US" sz="4400" dirty="0" err="1"/>
              <a:t>অর্থনীতির</a:t>
            </a:r>
            <a:r>
              <a:rPr lang="en-US" sz="4400" dirty="0"/>
              <a:t> </a:t>
            </a:r>
            <a:r>
              <a:rPr lang="en-US" sz="4400" dirty="0" err="1"/>
              <a:t>কৃষি</a:t>
            </a:r>
            <a:r>
              <a:rPr lang="en-US" sz="4400" dirty="0"/>
              <a:t> </a:t>
            </a:r>
            <a:r>
              <a:rPr lang="en-US" sz="4400" dirty="0" err="1"/>
              <a:t>খাতের</a:t>
            </a:r>
            <a:r>
              <a:rPr lang="en-US" sz="4400" dirty="0"/>
              <a:t> </a:t>
            </a:r>
            <a:r>
              <a:rPr lang="en-US" sz="4400" dirty="0" smtClean="0"/>
              <a:t> </a:t>
            </a:r>
            <a:r>
              <a:rPr lang="en-US" sz="4400" dirty="0" err="1" smtClean="0"/>
              <a:t>একটি</a:t>
            </a:r>
            <a:r>
              <a:rPr lang="en-US" sz="4400" dirty="0" smtClean="0"/>
              <a:t> </a:t>
            </a:r>
            <a:r>
              <a:rPr lang="en-US" sz="4400" dirty="0" err="1" smtClean="0"/>
              <a:t>উপখাতের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বর্ণনা</a:t>
            </a:r>
            <a:r>
              <a:rPr lang="en-US" sz="4400" dirty="0" smtClean="0"/>
              <a:t> </a:t>
            </a:r>
            <a:r>
              <a:rPr lang="en-US" sz="4400" dirty="0" err="1" smtClean="0"/>
              <a:t>লিখ</a:t>
            </a:r>
            <a:r>
              <a:rPr lang="en-US" sz="4400" dirty="0" smtClean="0"/>
              <a:t> </a:t>
            </a:r>
            <a:r>
              <a:rPr lang="en-US" sz="3200" dirty="0" smtClean="0"/>
              <a:t>।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690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3908" y="492369"/>
            <a:ext cx="706901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সারনিতে</a:t>
            </a:r>
            <a:r>
              <a:rPr lang="en-US" dirty="0" smtClean="0"/>
              <a:t> </a:t>
            </a:r>
            <a:r>
              <a:rPr lang="en-US" dirty="0" err="1" smtClean="0"/>
              <a:t>জিডিপিতে</a:t>
            </a:r>
            <a:r>
              <a:rPr lang="en-US" dirty="0" smtClean="0"/>
              <a:t> ২ </a:t>
            </a:r>
            <a:r>
              <a:rPr lang="en-US" dirty="0" err="1" smtClean="0"/>
              <a:t>টি</a:t>
            </a:r>
            <a:r>
              <a:rPr lang="en-US" dirty="0" smtClean="0"/>
              <a:t> </a:t>
            </a:r>
            <a:r>
              <a:rPr lang="en-US" dirty="0" err="1" smtClean="0"/>
              <a:t>অর্থবছ</a:t>
            </a:r>
            <a:r>
              <a:rPr lang="en-US" dirty="0" smtClean="0"/>
              <a:t> </a:t>
            </a:r>
            <a:r>
              <a:rPr lang="en-US" dirty="0" err="1" smtClean="0"/>
              <a:t>কৃষির</a:t>
            </a:r>
            <a:r>
              <a:rPr lang="en-US" dirty="0" smtClean="0"/>
              <a:t> </a:t>
            </a:r>
            <a:r>
              <a:rPr lang="en-US" dirty="0" err="1" smtClean="0"/>
              <a:t>উপখাতের</a:t>
            </a:r>
            <a:r>
              <a:rPr lang="en-US" dirty="0" smtClean="0"/>
              <a:t>  </a:t>
            </a:r>
            <a:r>
              <a:rPr lang="en-US" dirty="0" err="1" smtClean="0"/>
              <a:t>অবদানের</a:t>
            </a:r>
            <a:r>
              <a:rPr lang="en-US" dirty="0" smtClean="0"/>
              <a:t> </a:t>
            </a:r>
            <a:r>
              <a:rPr lang="en-US" dirty="0" err="1" smtClean="0"/>
              <a:t>হার</a:t>
            </a:r>
            <a:r>
              <a:rPr lang="en-US" dirty="0" smtClean="0"/>
              <a:t> </a:t>
            </a:r>
            <a:r>
              <a:rPr lang="en-US" dirty="0" err="1" smtClean="0"/>
              <a:t>উল্লেখ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হলো</a:t>
            </a:r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890228551"/>
              </p:ext>
            </p:extLst>
          </p:nvPr>
        </p:nvGraphicFramePr>
        <p:xfrm>
          <a:off x="2032000" y="1648326"/>
          <a:ext cx="7821863" cy="4490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235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10" grpId="0">
        <p:bldAsOne/>
      </p:bldGraphic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1427</TotalTime>
  <Words>256</Words>
  <Application>Microsoft Office PowerPoint</Application>
  <PresentationFormat>Widescreen</PresentationFormat>
  <Paragraphs>67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NikoshBAN</vt:lpstr>
      <vt:lpstr>Trebuchet MS</vt:lpstr>
      <vt:lpstr>Wingdings</vt:lpstr>
      <vt:lpstr>Wingdings 3</vt:lpstr>
      <vt:lpstr>Facet</vt:lpstr>
      <vt:lpstr>Package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Timeline</dc:creator>
  <cp:lastModifiedBy>Timeline</cp:lastModifiedBy>
  <cp:revision>107</cp:revision>
  <dcterms:created xsi:type="dcterms:W3CDTF">2020-03-10T09:00:21Z</dcterms:created>
  <dcterms:modified xsi:type="dcterms:W3CDTF">2020-03-13T05:37:28Z</dcterms:modified>
</cp:coreProperties>
</file>