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2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9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6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5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2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7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3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5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6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B19B-9583-4563-AF54-FA0819A8B19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E4D2-9349-473A-A8B2-5EE6CF8C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0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6300" y="591800"/>
            <a:ext cx="29432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987" y="2038350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43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err="1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সরোয়ার</a:t>
            </a:r>
            <a:endParaRPr lang="en-US" sz="39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আইডি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-২৬৫</a:t>
            </a:r>
          </a:p>
          <a:p>
            <a:pPr marL="0" indent="0">
              <a:buNone/>
            </a:pP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9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টিয়ারখালী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হারুনিয়া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</a:t>
            </a:r>
            <a:r>
              <a:rPr lang="bn-BD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</a:p>
          <a:p>
            <a:pPr marL="0" indent="0">
              <a:buNone/>
            </a:pPr>
            <a:r>
              <a:rPr lang="bn-BD" sz="39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মঠবাড়িয়া,পিরোজপুর।</a:t>
            </a:r>
            <a:endParaRPr lang="en-US" sz="39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BD" sz="39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৭ম</a:t>
            </a:r>
          </a:p>
          <a:p>
            <a:pPr marL="0" indent="0">
              <a:buNone/>
            </a:pPr>
            <a:r>
              <a:rPr lang="bn-BD" sz="39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১ম</a:t>
            </a:r>
          </a:p>
          <a:p>
            <a:pPr marL="0" indent="0" algn="just">
              <a:buNone/>
            </a:pPr>
            <a:r>
              <a:rPr lang="bn-BD" sz="39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অধ্যায়ঃ৪র্থ</a:t>
            </a: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/>
              <a:t> </a:t>
            </a:r>
          </a:p>
          <a:p>
            <a:endParaRPr lang="bn-BD" dirty="0" smtClean="0"/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/>
          </a:p>
          <a:p>
            <a:endParaRPr lang="bn-BD" dirty="0" smtClean="0"/>
          </a:p>
          <a:p>
            <a:endParaRPr lang="bn-B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6075" y="600076"/>
            <a:ext cx="390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1914525"/>
            <a:ext cx="2847975" cy="231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0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253" y="771525"/>
            <a:ext cx="7058360" cy="470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1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600450" y="1506885"/>
            <a:ext cx="438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3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813" y="1157288"/>
            <a:ext cx="611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0500" y="957262"/>
            <a:ext cx="51435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 একটি মুজিবরের থেকে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গৌরী প্রসন্ন মজুমদার</a:t>
            </a:r>
          </a:p>
          <a:p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9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7551" y="1071566"/>
            <a:ext cx="4414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4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35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38</cp:revision>
  <dcterms:created xsi:type="dcterms:W3CDTF">2020-03-11T10:06:27Z</dcterms:created>
  <dcterms:modified xsi:type="dcterms:W3CDTF">2020-03-14T03:28:29Z</dcterms:modified>
</cp:coreProperties>
</file>