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16"/>
  </p:notesMasterIdLst>
  <p:sldIdLst>
    <p:sldId id="288" r:id="rId2"/>
    <p:sldId id="276" r:id="rId3"/>
    <p:sldId id="281" r:id="rId4"/>
    <p:sldId id="282" r:id="rId5"/>
    <p:sldId id="268" r:id="rId6"/>
    <p:sldId id="283" r:id="rId7"/>
    <p:sldId id="284" r:id="rId8"/>
    <p:sldId id="285" r:id="rId9"/>
    <p:sldId id="279" r:id="rId10"/>
    <p:sldId id="291" r:id="rId11"/>
    <p:sldId id="287" r:id="rId12"/>
    <p:sldId id="286" r:id="rId13"/>
    <p:sldId id="277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85848" autoAdjust="0"/>
  </p:normalViewPr>
  <p:slideViewPr>
    <p:cSldViewPr>
      <p:cViewPr varScale="1">
        <p:scale>
          <a:sx n="74" d="100"/>
          <a:sy n="74" d="100"/>
        </p:scale>
        <p:origin x="127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C10B9-7BDC-457E-934D-85984B6A6A3B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EB24C-0B43-4AFA-86E2-5774E4A7D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6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 শিক্ষকের</a:t>
            </a:r>
            <a:r>
              <a:rPr lang="bn-IN" baseline="0" dirty="0" smtClean="0"/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6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5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43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EB24C-0B43-4AFA-86E2-5774E4A7DD6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06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1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83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12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6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3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3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08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10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43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78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935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0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24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8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86D2F-1777-4FC1-89F9-9BBE7F093BD6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438D5B-20FE-4578-804D-C60083EFDA8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rame 1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Half Frame 21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6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  <p:sldLayoutId id="2147484041" r:id="rId14"/>
    <p:sldLayoutId id="2147484042" r:id="rId15"/>
    <p:sldLayoutId id="2147484043" r:id="rId16"/>
    <p:sldLayoutId id="2147484044" r:id="rId17"/>
    <p:sldLayoutId id="2147484045" r:id="rId18"/>
    <p:sldLayoutId id="2147484046" r:id="rId19"/>
    <p:sldLayoutId id="2147484047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hyperlink" Target="mailto:endadhossain321@gmail.com" TargetMode="External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2.ppt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682728"/>
              </p:ext>
            </p:extLst>
          </p:nvPr>
        </p:nvGraphicFramePr>
        <p:xfrm>
          <a:off x="304800" y="880672"/>
          <a:ext cx="4568825" cy="5367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Presentation" r:id="rId4" imgW="3672819" imgH="2755425" progId="PowerPoint.Show.12">
                  <p:embed/>
                </p:oleObj>
              </mc:Choice>
              <mc:Fallback>
                <p:oleObj name="Presentation" r:id="rId4" imgW="3672819" imgH="275542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880672"/>
                        <a:ext cx="4568825" cy="5367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105400" y="914400"/>
            <a:ext cx="3733800" cy="5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কন্টেন্ট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সম্পাদনায়,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মুহাম্মদ এমদাদ হোছাইন 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পাইন্দং উচ্চ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ফটিকছড়ি,চট্টগ্রাম। </a:t>
            </a: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নং-০১৮১৩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৮৫৮২১১ 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Email:endadhossain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6"/>
              </a:rPr>
              <a:t>321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6"/>
              </a:rPr>
              <a:t>@gmail.com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বিটিটি ব্যাচ নং-২৬</a:t>
            </a:r>
          </a:p>
          <a:p>
            <a:pPr algn="ctr"/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ID </a:t>
            </a:r>
            <a:r>
              <a:rPr lang="en-US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NO:01050260763 </a:t>
            </a:r>
          </a:p>
          <a:p>
            <a:pPr algn="ctr"/>
            <a:r>
              <a:rPr lang="bn-BD" sz="2800" dirty="0">
                <a:ln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টিচার্স ট্রেনিং কলেজ,চট্টগ্রাম। </a:t>
            </a:r>
            <a:endParaRPr lang="en-US" sz="2800" dirty="0">
              <a:ln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2025" y="-222632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sp>
        <p:nvSpPr>
          <p:cNvPr id="2" name="Rectangle 1"/>
          <p:cNvSpPr/>
          <p:nvPr/>
        </p:nvSpPr>
        <p:spPr>
          <a:xfrm flipH="1" flipV="1">
            <a:off x="-152400" y="-36226"/>
            <a:ext cx="9448800" cy="68942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8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70711"/>
              </p:ext>
            </p:extLst>
          </p:nvPr>
        </p:nvGraphicFramePr>
        <p:xfrm>
          <a:off x="1143000" y="1447800"/>
          <a:ext cx="6324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63246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12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822372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জোড়ায় কাজঃ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১।কয়েকটি অ্যাপ্লিকেশান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 নাম </a:t>
            </a:r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2744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914400"/>
            <a:ext cx="670728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 </a:t>
            </a:r>
          </a:p>
          <a:p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অ্যাপ্লিকেশান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ব্যবহার করে কি </a:t>
            </a:r>
            <a:endParaRPr lang="bn-BD" sz="3600" dirty="0" smtClean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সুবিধা </a:t>
            </a:r>
            <a:r>
              <a:rPr lang="bn-BD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bn-BD" sz="36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6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7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90800" y="961028"/>
            <a:ext cx="4876800" cy="10201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590800"/>
            <a:ext cx="6553200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৫টি অ্যাপ্লিকেশান সফটওয়্যারের নাম লিখ।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1348263"/>
            <a:ext cx="9144000" cy="304698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96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BD" sz="96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 smtClean="0">
              <a:ln w="11430"/>
              <a:solidFill>
                <a:srgbClr val="231E42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0" y="1648106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শ্রেণি:ষষ্ঠ</a:t>
            </a: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সময়:৫০ মিনিট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239835"/>
              </p:ext>
            </p:extLst>
          </p:nvPr>
        </p:nvGraphicFramePr>
        <p:xfrm>
          <a:off x="6934200" y="152401"/>
          <a:ext cx="21336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resentation" r:id="rId4" imgW="4218326" imgH="3163890" progId="PowerPoint.Show.12">
                  <p:embed/>
                </p:oleObj>
              </mc:Choice>
              <mc:Fallback>
                <p:oleObj name="Presentation" r:id="rId4" imgW="4218326" imgH="316389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4200" y="152401"/>
                        <a:ext cx="2133600" cy="17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524000" y="1401378"/>
            <a:ext cx="4572000" cy="304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" b="53934"/>
          <a:stretch/>
        </p:blipFill>
        <p:spPr>
          <a:xfrm>
            <a:off x="457200" y="304800"/>
            <a:ext cx="3857625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0" b="53409"/>
          <a:stretch/>
        </p:blipFill>
        <p:spPr>
          <a:xfrm>
            <a:off x="4572000" y="381000"/>
            <a:ext cx="385762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12" b="2221"/>
          <a:stretch/>
        </p:blipFill>
        <p:spPr>
          <a:xfrm>
            <a:off x="561975" y="3200400"/>
            <a:ext cx="3857625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40000"/>
          <a:stretch/>
        </p:blipFill>
        <p:spPr>
          <a:xfrm>
            <a:off x="4600575" y="3200400"/>
            <a:ext cx="385762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714452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অ্যাপ্লিকেশন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অধ্যায়:দ্বিতীয়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পাঠ:৮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8600"/>
            <a:ext cx="7848600" cy="444958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48" y="647761"/>
            <a:ext cx="6508124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505200"/>
            <a:ext cx="85344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অ্যাপ্লিকেশান 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 প্রয়োজনীয়তা  বর্ণনা করতে</a:t>
            </a: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পারবে।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09404"/>
            <a:ext cx="90678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কী তা ব্যাখ্যা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513735"/>
            <a:ext cx="73152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অ্যাপ্লিকেশান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"/>
            <a:ext cx="8686800" cy="50292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23513"/>
            <a:ext cx="87654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এর পরিচয়ঃ  </a:t>
            </a:r>
          </a:p>
          <a:p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 বা কম্পিউটার অ্যাপ্লিকেশন বলতে বিশেষ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ধরনের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প্রোগ্রামকে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 যা দিয়ে কম্পিউটারে বিভিন্ন ধরনের কাজ করতে পারে।  </a:t>
            </a:r>
          </a:p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 ফক্স,অপেরা,গুগল ক্রম ,সাফারি, ইত্যাদি। </a:t>
            </a:r>
          </a:p>
          <a:p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457200"/>
            <a:ext cx="9144000" cy="51816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81000"/>
            <a:ext cx="8175636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সফটওফয় কাজঃ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সফটওয়ারের মাধ্যমে আমরা অফিস ও বিভিন্ন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 সব ধরনের কাজ করতে পারি।</a:t>
            </a: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তাছাড়া অ্যাপ্লিকেশান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সফটওয়ারের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 গান,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গেম,ছবি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অডিও,ভিডিও ইত্যাদি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ডাউনলোড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81000"/>
            <a:ext cx="9144000" cy="5181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381000"/>
            <a:ext cx="8432117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সফটওয়ারের প্রয়োজনীয়তাঃ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অ্যাপ্লিকেশান সফটওয়ারের মাধ্যমে ইন্টারনেট  ব্যবহার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যায়।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ব্যবহার করে বিভিন্ন তথ্য সংগ্রহ করা যায়।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প্রয়োজনীয় জিনিস ডাউনলোড করে নেওয়া যায়। </a:t>
            </a:r>
          </a:p>
          <a:p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381000" y="152400"/>
            <a:ext cx="8763000" cy="45720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33600" y="685800"/>
            <a:ext cx="4267200" cy="838200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334" y="2476833"/>
            <a:ext cx="8763000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।নিচের কোনটি  অ্যাপ্লিকেশান সফটওয়ার?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ফেসবুক   (খ</a:t>
            </a:r>
            <a:r>
              <a:rPr lang="bn-BD" sz="3600" smtClean="0">
                <a:latin typeface="NikoshBAN" panose="02000000000000000000" pitchFamily="2" charset="0"/>
                <a:cs typeface="NikoshBAN" panose="02000000000000000000" pitchFamily="2" charset="0"/>
              </a:rPr>
              <a:t>) ইমু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অপেরা       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 অপেরা 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1106</TotalTime>
  <Words>259</Words>
  <Application>Microsoft Office PowerPoint</Application>
  <PresentationFormat>On-screen Show (4:3)</PresentationFormat>
  <Paragraphs>59</Paragraphs>
  <Slides>14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Presentation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jannatul</cp:lastModifiedBy>
  <cp:revision>152</cp:revision>
  <dcterms:created xsi:type="dcterms:W3CDTF">2015-04-13T14:05:12Z</dcterms:created>
  <dcterms:modified xsi:type="dcterms:W3CDTF">2020-03-14T10:25:44Z</dcterms:modified>
</cp:coreProperties>
</file>