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1" r:id="rId6"/>
    <p:sldId id="259" r:id="rId7"/>
    <p:sldId id="260" r:id="rId8"/>
    <p:sldId id="267" r:id="rId9"/>
    <p:sldId id="268" r:id="rId10"/>
    <p:sldId id="269" r:id="rId11"/>
    <p:sldId id="270" r:id="rId12"/>
    <p:sldId id="273" r:id="rId13"/>
    <p:sldId id="271" r:id="rId14"/>
    <p:sldId id="274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lol Mandol" initials="HM" lastIdx="1" clrIdx="0">
    <p:extLst>
      <p:ext uri="{19B8F6BF-5375-455C-9EA6-DF929625EA0E}">
        <p15:presenceInfo xmlns:p15="http://schemas.microsoft.com/office/powerpoint/2012/main" userId="442ae97799bfe3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E362D-8309-4CA5-8318-D9F8E78EA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2A15D-752C-4FAF-BE94-777081B33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4D916-04A0-4982-A603-A1CDACABF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938A-ACC6-4415-9489-C99147EA80DC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19007-1A15-49A4-B261-D8AC1E4D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5ABF1-BDCB-4325-8F6B-26F80469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D297-F437-43B0-B99E-B3EB3A6D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6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59DAF-9E98-405B-907D-250C40432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31E65-AC37-4487-81EE-F2E8049C5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01E15-441F-4E0E-8714-2655399F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938A-ACC6-4415-9489-C99147EA80DC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CB515-8374-4D56-BDD2-8A40D35C3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D39AC-928B-4E44-8BFE-ECF71CD5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D297-F437-43B0-B99E-B3EB3A6D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1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31E6B9-4961-4B4C-A7FE-68A6847F2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F9FFA-7FDD-433D-96EE-ED5CBC430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96168-5A4F-4926-A298-31BF84E0C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938A-ACC6-4415-9489-C99147EA80DC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DD36F-8C3D-4E55-9808-02A548D6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BE595-CC4E-4CAC-B557-0A1D2D88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D297-F437-43B0-B99E-B3EB3A6D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9B69E-40DD-4972-A73F-D30B4B55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479B9-3F86-4B7E-9E9A-75AC9E49E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A68DB-654C-458B-88E6-BCC134F0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938A-ACC6-4415-9489-C99147EA80DC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4C4EC-DD10-4D6D-B64B-2105C5D8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8EDDB-44AA-4A8F-BF9E-F927839C2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D297-F437-43B0-B99E-B3EB3A6D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8340-1A77-417A-92CC-D2F0D0BE8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CBE4E-1036-492E-8909-87F297A8C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6C3B1-3581-4D0A-BD03-F71CE342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938A-ACC6-4415-9489-C99147EA80DC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61246-A3B6-4D8C-A4E5-10FB9BF8F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A385F-F643-4C3B-964D-55AFEEB8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D297-F437-43B0-B99E-B3EB3A6D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7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1F60-98CC-496F-B1AA-BEF591FB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C7571-C136-458E-BD0E-E53A8D09F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EEEEB-15CF-4B17-8502-EFB0500BB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D56F9-9393-4BBC-8997-B6D08220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938A-ACC6-4415-9489-C99147EA80DC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D7D8F-1600-44A3-9D44-2E8AF3FB9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FCFE0-2B5C-44E0-B8FA-189E7C59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D297-F437-43B0-B99E-B3EB3A6D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2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0C6B6-0411-4373-A5A7-025062F5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77B06-C0EF-4A34-A7FD-FE4CE1C81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5B495-D98B-495E-9065-9425122F4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4CC5C5-CCC8-499C-A7C4-EF2B46B77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0FA4AA-CE62-46BF-8C6B-5C7DC58EC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B63CB6-2E85-4C28-957E-09736232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938A-ACC6-4415-9489-C99147EA80DC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30619F-25C3-401D-AB98-0AB49673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60DD43-59CE-48BE-9D77-10C431D7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D297-F437-43B0-B99E-B3EB3A6D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5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1045-FEAC-4CAC-88BD-EC88903A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C8A69-CA80-4616-A783-8A73F1E9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938A-ACC6-4415-9489-C99147EA80DC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DA079-D24E-4CCA-B217-95355814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C1A71-86FF-48AE-BAE2-D3C2325D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D297-F437-43B0-B99E-B3EB3A6D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D8993-27E7-47B1-8385-233A6FEC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938A-ACC6-4415-9489-C99147EA80DC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E36E36-CB5B-4E56-B22E-4DE6A0D8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46C76-BA69-48CA-A905-7D96F2D1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D297-F437-43B0-B99E-B3EB3A6D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7406-33C2-472A-B87A-19AE3263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E98F-6BFF-4C24-9216-BA9B2A777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55FEE-ADCE-4E90-A822-F37CF75CE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92E26-ECE2-4C39-B3A1-F2A1F4E8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938A-ACC6-4415-9489-C99147EA80DC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DA1B8-9F68-4F62-8F1B-5A640F0C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C43D2-6FAF-4469-8970-07F8CD5F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D297-F437-43B0-B99E-B3EB3A6D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961F-3AE0-4A69-825C-FA89F138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3C3FB6-7E09-4B65-A01E-FD3FA1E2F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84391-7657-432C-BF7F-057EE34BB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2E3E-4EE7-4F7C-98EA-D8A7D3F80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938A-ACC6-4415-9489-C99147EA80DC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31CDF-F6A4-4476-AD8B-698DDE88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21241-B37A-4994-B6C1-FD323F21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D297-F437-43B0-B99E-B3EB3A6D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8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85558B-51FF-4B6C-94AB-E8ECE0B69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3D49C-8EF7-426C-966B-6FBA70EC4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2708B-8886-4373-9204-F0E3041E5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4938A-ACC6-4415-9489-C99147EA80DC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54184-2CBB-4602-ADC9-A16F7C130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F61F7-6F29-483F-9CEA-5D529BC52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8D297-F437-43B0-B99E-B3EB3A6D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0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ldaily.com/did-cultural-shift-influence-human-evolution-how-farming-might-have-changed-genetic-32609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celeration.news/2017/02/09/seeking-cheap-solar-battery-urine-luc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8B046E-233C-4427-85B9-AB3A2522F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2242" y="442863"/>
            <a:ext cx="2671812" cy="12256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AA052C-503E-4162-8FE1-6D3C67BBD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08134" y="1941922"/>
            <a:ext cx="5867468" cy="39121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8730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BBED40-E506-4B39-A7A2-382DD51A82B7}"/>
              </a:ext>
            </a:extLst>
          </p:cNvPr>
          <p:cNvSpPr txBox="1"/>
          <p:nvPr/>
        </p:nvSpPr>
        <p:spPr>
          <a:xfrm>
            <a:off x="989814" y="2292721"/>
            <a:ext cx="470397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802E4-1A75-49A9-9B0B-5CBC607E7E13}"/>
              </a:ext>
            </a:extLst>
          </p:cNvPr>
          <p:cNvSpPr txBox="1"/>
          <p:nvPr/>
        </p:nvSpPr>
        <p:spPr>
          <a:xfrm>
            <a:off x="3659172" y="582180"/>
            <a:ext cx="32004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48DE3-88A3-47A6-95A0-A26816885079}"/>
              </a:ext>
            </a:extLst>
          </p:cNvPr>
          <p:cNvSpPr txBox="1"/>
          <p:nvPr/>
        </p:nvSpPr>
        <p:spPr>
          <a:xfrm>
            <a:off x="989814" y="3512878"/>
            <a:ext cx="692870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78475-6F39-4C2D-9E72-C3B3CB7B0A83}"/>
              </a:ext>
            </a:extLst>
          </p:cNvPr>
          <p:cNvSpPr txBox="1"/>
          <p:nvPr/>
        </p:nvSpPr>
        <p:spPr>
          <a:xfrm>
            <a:off x="8757501" y="1234912"/>
            <a:ext cx="219644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য়: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</p:spTree>
    <p:extLst>
      <p:ext uri="{BB962C8B-B14F-4D97-AF65-F5344CB8AC3E}">
        <p14:creationId xmlns:p14="http://schemas.microsoft.com/office/powerpoint/2010/main" val="84033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4ADAADC8-8F38-4323-8C00-17193BC61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4" y="1000230"/>
            <a:ext cx="8043298" cy="5635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B258A9-5046-4C7D-82B3-3C6E8502EE9E}"/>
              </a:ext>
            </a:extLst>
          </p:cNvPr>
          <p:cNvSpPr txBox="1"/>
          <p:nvPr/>
        </p:nvSpPr>
        <p:spPr>
          <a:xfrm>
            <a:off x="8851592" y="1229764"/>
            <a:ext cx="3139302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চারা  ২০ সে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E237E2-AD39-4C7D-B00F-8186B49DA4B8}"/>
              </a:ext>
            </a:extLst>
          </p:cNvPr>
          <p:cNvSpPr txBox="1"/>
          <p:nvPr/>
        </p:nvSpPr>
        <p:spPr>
          <a:xfrm>
            <a:off x="8711064" y="1979660"/>
            <a:ext cx="3420358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  ২০ সে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7F722-DF26-46FE-A876-9DAE24A43983}"/>
              </a:ext>
            </a:extLst>
          </p:cNvPr>
          <p:cNvSpPr txBox="1"/>
          <p:nvPr/>
        </p:nvSpPr>
        <p:spPr>
          <a:xfrm>
            <a:off x="8578392" y="2729556"/>
            <a:ext cx="3553030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১০ সে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গভীরতায়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6">
            <a:extLst>
              <a:ext uri="{FF2B5EF4-FFF2-40B4-BE49-F238E27FC236}">
                <a16:creationId xmlns:a16="http://schemas.microsoft.com/office/drawing/2014/main" id="{E2DA740E-DBAD-4654-967D-39CB2693A8ED}"/>
              </a:ext>
            </a:extLst>
          </p:cNvPr>
          <p:cNvSpPr/>
          <p:nvPr/>
        </p:nvSpPr>
        <p:spPr>
          <a:xfrm rot="10800000">
            <a:off x="2122712" y="2335833"/>
            <a:ext cx="571499" cy="22860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7">
            <a:extLst>
              <a:ext uri="{FF2B5EF4-FFF2-40B4-BE49-F238E27FC236}">
                <a16:creationId xmlns:a16="http://schemas.microsoft.com/office/drawing/2014/main" id="{7B6A3750-201F-4644-852B-F453E37B5B4D}"/>
              </a:ext>
            </a:extLst>
          </p:cNvPr>
          <p:cNvSpPr/>
          <p:nvPr/>
        </p:nvSpPr>
        <p:spPr>
          <a:xfrm rot="5400000">
            <a:off x="1829705" y="1400225"/>
            <a:ext cx="571500" cy="2286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1A8DE-5321-4F79-93AE-F1AF8C3633E3}"/>
              </a:ext>
            </a:extLst>
          </p:cNvPr>
          <p:cNvSpPr txBox="1"/>
          <p:nvPr/>
        </p:nvSpPr>
        <p:spPr>
          <a:xfrm>
            <a:off x="535095" y="124690"/>
            <a:ext cx="804329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0" name="Flowchart: Merge 9">
            <a:extLst>
              <a:ext uri="{FF2B5EF4-FFF2-40B4-BE49-F238E27FC236}">
                <a16:creationId xmlns:a16="http://schemas.microsoft.com/office/drawing/2014/main" id="{AE7DD960-0E5C-4D66-8CD7-6C45A8CC2D74}"/>
              </a:ext>
            </a:extLst>
          </p:cNvPr>
          <p:cNvSpPr/>
          <p:nvPr/>
        </p:nvSpPr>
        <p:spPr>
          <a:xfrm>
            <a:off x="3289955" y="3171064"/>
            <a:ext cx="499621" cy="515871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53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259938-85C9-456B-A856-92F257D94F89}"/>
              </a:ext>
            </a:extLst>
          </p:cNvPr>
          <p:cNvSpPr txBox="1"/>
          <p:nvPr/>
        </p:nvSpPr>
        <p:spPr>
          <a:xfrm>
            <a:off x="1993900" y="3013501"/>
            <a:ext cx="79248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সুবিধাগুলো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44D761-FC3A-46D7-A3C9-4574B608EAA5}"/>
              </a:ext>
            </a:extLst>
          </p:cNvPr>
          <p:cNvSpPr txBox="1"/>
          <p:nvPr/>
        </p:nvSpPr>
        <p:spPr>
          <a:xfrm>
            <a:off x="3952240" y="1026160"/>
            <a:ext cx="35433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A95495-5557-42FC-81DF-14176FCA7E64}"/>
              </a:ext>
            </a:extLst>
          </p:cNvPr>
          <p:cNvSpPr txBox="1"/>
          <p:nvPr/>
        </p:nvSpPr>
        <p:spPr>
          <a:xfrm>
            <a:off x="8757501" y="1234912"/>
            <a:ext cx="219644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য়: ৫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</p:spTree>
    <p:extLst>
      <p:ext uri="{BB962C8B-B14F-4D97-AF65-F5344CB8AC3E}">
        <p14:creationId xmlns:p14="http://schemas.microsoft.com/office/powerpoint/2010/main" val="100865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931EA3-857E-41FF-9462-609DCD4765D0}"/>
              </a:ext>
            </a:extLst>
          </p:cNvPr>
          <p:cNvSpPr/>
          <p:nvPr/>
        </p:nvSpPr>
        <p:spPr>
          <a:xfrm>
            <a:off x="2485548" y="131878"/>
            <a:ext cx="705834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ওজন অনুযায়ী গুটি ইউরিয়া প্রয়োগের হিসাব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27DBE3-AF62-4FB1-BA24-6C5AACA140BA}"/>
              </a:ext>
            </a:extLst>
          </p:cNvPr>
          <p:cNvGrpSpPr/>
          <p:nvPr/>
        </p:nvGrpSpPr>
        <p:grpSpPr>
          <a:xfrm>
            <a:off x="1574100" y="997911"/>
            <a:ext cx="8860220" cy="5569803"/>
            <a:chOff x="131380" y="1150311"/>
            <a:chExt cx="8860220" cy="556980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FA92B1A-D9F1-49D6-9229-15013A1EB76A}"/>
                </a:ext>
              </a:extLst>
            </p:cNvPr>
            <p:cNvSpPr/>
            <p:nvPr/>
          </p:nvSpPr>
          <p:spPr>
            <a:xfrm>
              <a:off x="137886" y="1150311"/>
              <a:ext cx="8839200" cy="556980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F0F88F-0EC4-4C71-8369-53A23223CD73}"/>
                </a:ext>
              </a:extLst>
            </p:cNvPr>
            <p:cNvCxnSpPr/>
            <p:nvPr/>
          </p:nvCxnSpPr>
          <p:spPr>
            <a:xfrm>
              <a:off x="6640284" y="1150311"/>
              <a:ext cx="0" cy="556980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498FF7-8068-48C9-8AB7-D0C7AB76DBDA}"/>
                </a:ext>
              </a:extLst>
            </p:cNvPr>
            <p:cNvCxnSpPr/>
            <p:nvPr/>
          </p:nvCxnSpPr>
          <p:spPr>
            <a:xfrm>
              <a:off x="131380" y="2935512"/>
              <a:ext cx="8839200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68C8FE-3304-46EB-BFDF-777607679BDF}"/>
                </a:ext>
              </a:extLst>
            </p:cNvPr>
            <p:cNvCxnSpPr/>
            <p:nvPr/>
          </p:nvCxnSpPr>
          <p:spPr>
            <a:xfrm>
              <a:off x="152400" y="4840511"/>
              <a:ext cx="8839200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AAAF7FA-AA6B-43C7-A707-F87DD7DF1820}"/>
                </a:ext>
              </a:extLst>
            </p:cNvPr>
            <p:cNvCxnSpPr/>
            <p:nvPr/>
          </p:nvCxnSpPr>
          <p:spPr>
            <a:xfrm>
              <a:off x="4430484" y="1150311"/>
              <a:ext cx="0" cy="556980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5C8543-0C79-4EBF-A11B-5BA2B826771F}"/>
                </a:ext>
              </a:extLst>
            </p:cNvPr>
            <p:cNvCxnSpPr/>
            <p:nvPr/>
          </p:nvCxnSpPr>
          <p:spPr>
            <a:xfrm>
              <a:off x="2220684" y="1150311"/>
              <a:ext cx="0" cy="556980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5DA1992-7CCD-4D89-BAE2-2F2B4FB8BA6C}"/>
                </a:ext>
              </a:extLst>
            </p:cNvPr>
            <p:cNvCxnSpPr/>
            <p:nvPr/>
          </p:nvCxnSpPr>
          <p:spPr>
            <a:xfrm>
              <a:off x="152400" y="1150311"/>
              <a:ext cx="2068284" cy="17822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0E758E4-681E-4692-AC75-39837B0BABDB}"/>
              </a:ext>
            </a:extLst>
          </p:cNvPr>
          <p:cNvSpPr txBox="1"/>
          <p:nvPr/>
        </p:nvSpPr>
        <p:spPr>
          <a:xfrm>
            <a:off x="2571206" y="1184855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05469D-7EDE-41E3-8D75-F540C2CF13D8}"/>
              </a:ext>
            </a:extLst>
          </p:cNvPr>
          <p:cNvSpPr txBox="1"/>
          <p:nvPr/>
        </p:nvSpPr>
        <p:spPr>
          <a:xfrm>
            <a:off x="1685834" y="1915884"/>
            <a:ext cx="976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A5791-2071-4E81-8E0E-B6F35CE08C17}"/>
              </a:ext>
            </a:extLst>
          </p:cNvPr>
          <p:cNvSpPr txBox="1"/>
          <p:nvPr/>
        </p:nvSpPr>
        <p:spPr>
          <a:xfrm>
            <a:off x="4004492" y="1518399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০.৯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690FB2-5468-4D90-B39F-5DEBDEA5CA61}"/>
              </a:ext>
            </a:extLst>
          </p:cNvPr>
          <p:cNvSpPr txBox="1"/>
          <p:nvPr/>
        </p:nvSpPr>
        <p:spPr>
          <a:xfrm>
            <a:off x="6167120" y="1535116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১.৮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A93F7B-3DCF-4859-A1DE-441941D1EFD8}"/>
              </a:ext>
            </a:extLst>
          </p:cNvPr>
          <p:cNvSpPr txBox="1"/>
          <p:nvPr/>
        </p:nvSpPr>
        <p:spPr>
          <a:xfrm>
            <a:off x="8521839" y="1518399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২.৭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40BAA1-960F-4FF3-B66A-57712B2D14DA}"/>
              </a:ext>
            </a:extLst>
          </p:cNvPr>
          <p:cNvSpPr txBox="1"/>
          <p:nvPr/>
        </p:nvSpPr>
        <p:spPr>
          <a:xfrm>
            <a:off x="1580605" y="3406914"/>
            <a:ext cx="1908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বোরো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7001C3-5581-47C3-8CE9-303F67E2EC18}"/>
              </a:ext>
            </a:extLst>
          </p:cNvPr>
          <p:cNvSpPr txBox="1"/>
          <p:nvPr/>
        </p:nvSpPr>
        <p:spPr>
          <a:xfrm>
            <a:off x="4309292" y="3428869"/>
            <a:ext cx="94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৩টি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C1917D-15A7-4B59-9275-54D2D5A7BD6E}"/>
              </a:ext>
            </a:extLst>
          </p:cNvPr>
          <p:cNvSpPr txBox="1"/>
          <p:nvPr/>
        </p:nvSpPr>
        <p:spPr>
          <a:xfrm>
            <a:off x="6495506" y="3428869"/>
            <a:ext cx="94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027A7D-BF12-4215-A252-66185477EDFA}"/>
              </a:ext>
            </a:extLst>
          </p:cNvPr>
          <p:cNvSpPr txBox="1"/>
          <p:nvPr/>
        </p:nvSpPr>
        <p:spPr>
          <a:xfrm>
            <a:off x="8850225" y="3432498"/>
            <a:ext cx="94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১টি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9DAEF6-2860-4C72-8066-3DCF07456C15}"/>
              </a:ext>
            </a:extLst>
          </p:cNvPr>
          <p:cNvSpPr txBox="1"/>
          <p:nvPr/>
        </p:nvSpPr>
        <p:spPr>
          <a:xfrm>
            <a:off x="1574100" y="4669974"/>
            <a:ext cx="2089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আউশ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761E14-2DE3-4870-96C3-366837135D2E}"/>
              </a:ext>
            </a:extLst>
          </p:cNvPr>
          <p:cNvSpPr txBox="1"/>
          <p:nvPr/>
        </p:nvSpPr>
        <p:spPr>
          <a:xfrm>
            <a:off x="4309292" y="5285527"/>
            <a:ext cx="94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99C298-4A92-4415-BB3F-E24B3CBA29AB}"/>
              </a:ext>
            </a:extLst>
          </p:cNvPr>
          <p:cNvSpPr txBox="1"/>
          <p:nvPr/>
        </p:nvSpPr>
        <p:spPr>
          <a:xfrm>
            <a:off x="6495506" y="5285527"/>
            <a:ext cx="94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১টি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4F817B-BFC0-4B0F-BD76-C0DF42AE1A0B}"/>
              </a:ext>
            </a:extLst>
          </p:cNvPr>
          <p:cNvSpPr txBox="1"/>
          <p:nvPr/>
        </p:nvSpPr>
        <p:spPr>
          <a:xfrm>
            <a:off x="8857482" y="5285527"/>
            <a:ext cx="94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১টি</a:t>
            </a:r>
          </a:p>
        </p:txBody>
      </p:sp>
    </p:spTree>
    <p:extLst>
      <p:ext uri="{BB962C8B-B14F-4D97-AF65-F5344CB8AC3E}">
        <p14:creationId xmlns:p14="http://schemas.microsoft.com/office/powerpoint/2010/main" val="12790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683CFA-E25B-4DFE-82DB-F71D9F314860}"/>
              </a:ext>
            </a:extLst>
          </p:cNvPr>
          <p:cNvSpPr txBox="1"/>
          <p:nvPr/>
        </p:nvSpPr>
        <p:spPr>
          <a:xfrm>
            <a:off x="2006808" y="3925412"/>
            <a:ext cx="758910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গুটি ইউরিয়া প্রয়োগের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রুত্বগুল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660564-EF2E-4DD2-81F4-6D93797363AA}"/>
              </a:ext>
            </a:extLst>
          </p:cNvPr>
          <p:cNvSpPr txBox="1"/>
          <p:nvPr/>
        </p:nvSpPr>
        <p:spPr>
          <a:xfrm>
            <a:off x="4300788" y="1209040"/>
            <a:ext cx="3001143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952B3-BEF2-4871-81B6-4B1384AD431C}"/>
              </a:ext>
            </a:extLst>
          </p:cNvPr>
          <p:cNvSpPr txBox="1"/>
          <p:nvPr/>
        </p:nvSpPr>
        <p:spPr>
          <a:xfrm>
            <a:off x="8757501" y="1234912"/>
            <a:ext cx="219644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য়: ৮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</p:spTree>
    <p:extLst>
      <p:ext uri="{BB962C8B-B14F-4D97-AF65-F5344CB8AC3E}">
        <p14:creationId xmlns:p14="http://schemas.microsoft.com/office/powerpoint/2010/main" val="92110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69BA64-D0CC-45A1-AD6B-C280E6922F4F}"/>
              </a:ext>
            </a:extLst>
          </p:cNvPr>
          <p:cNvSpPr txBox="1"/>
          <p:nvPr/>
        </p:nvSpPr>
        <p:spPr>
          <a:xfrm>
            <a:off x="1734590" y="1981200"/>
            <a:ext cx="906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E65678-A3A9-4F6B-91AD-E44C75C8CEFE}"/>
              </a:ext>
            </a:extLst>
          </p:cNvPr>
          <p:cNvGrpSpPr/>
          <p:nvPr/>
        </p:nvGrpSpPr>
        <p:grpSpPr>
          <a:xfrm>
            <a:off x="2354576" y="2791361"/>
            <a:ext cx="7671955" cy="1323439"/>
            <a:chOff x="758536" y="4848761"/>
            <a:chExt cx="7671955" cy="1323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FE2E88-8AEA-472F-98A8-BD7FC396ABAE}"/>
                </a:ext>
              </a:extLst>
            </p:cNvPr>
            <p:cNvSpPr txBox="1"/>
            <p:nvPr/>
          </p:nvSpPr>
          <p:spPr>
            <a:xfrm>
              <a:off x="772391" y="4848761"/>
              <a:ext cx="7658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  ২.৭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গ্রাম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		খ  ১.২৭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গ্রাম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  ০.২৭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গ্রাম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		ঘ  .২৭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গ্রাম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8BBE51E-C454-44DD-AB8A-22E8B8C901D0}"/>
                </a:ext>
              </a:extLst>
            </p:cNvPr>
            <p:cNvSpPr/>
            <p:nvPr/>
          </p:nvSpPr>
          <p:spPr>
            <a:xfrm>
              <a:off x="758536" y="5510480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D2FC1A8-039B-4A57-835A-FC2735D1F072}"/>
                </a:ext>
              </a:extLst>
            </p:cNvPr>
            <p:cNvSpPr/>
            <p:nvPr/>
          </p:nvSpPr>
          <p:spPr>
            <a:xfrm>
              <a:off x="5306291" y="5510480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7EA9A98-6780-4A18-8569-A14211A8A23A}"/>
                </a:ext>
              </a:extLst>
            </p:cNvPr>
            <p:cNvSpPr/>
            <p:nvPr/>
          </p:nvSpPr>
          <p:spPr>
            <a:xfrm>
              <a:off x="5320146" y="4918031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E4442F-EB10-4D0A-8625-1940BB2FECDB}"/>
                </a:ext>
              </a:extLst>
            </p:cNvPr>
            <p:cNvSpPr/>
            <p:nvPr/>
          </p:nvSpPr>
          <p:spPr>
            <a:xfrm>
              <a:off x="758536" y="4918031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BA8602CD-6D3B-48EE-A93D-8A41425D8193}"/>
              </a:ext>
            </a:extLst>
          </p:cNvPr>
          <p:cNvSpPr/>
          <p:nvPr/>
        </p:nvSpPr>
        <p:spPr>
          <a:xfrm>
            <a:off x="2354576" y="2849381"/>
            <a:ext cx="523174" cy="5231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6605A1-981C-4AC4-AAEB-C5A559670E6B}"/>
              </a:ext>
            </a:extLst>
          </p:cNvPr>
          <p:cNvSpPr txBox="1"/>
          <p:nvPr/>
        </p:nvSpPr>
        <p:spPr>
          <a:xfrm>
            <a:off x="1727662" y="4219039"/>
            <a:ext cx="906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গভীরে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পুঁততে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9EB8D7-21AE-4606-8FCB-05A528B35747}"/>
              </a:ext>
            </a:extLst>
          </p:cNvPr>
          <p:cNvGrpSpPr/>
          <p:nvPr/>
        </p:nvGrpSpPr>
        <p:grpSpPr>
          <a:xfrm>
            <a:off x="2375358" y="5029200"/>
            <a:ext cx="7671955" cy="1323439"/>
            <a:chOff x="758536" y="4848761"/>
            <a:chExt cx="7671955" cy="132343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66ADE7-CC6A-45AB-A498-2DCAEDD03A38}"/>
                </a:ext>
              </a:extLst>
            </p:cNvPr>
            <p:cNvSpPr txBox="1"/>
            <p:nvPr/>
          </p:nvSpPr>
          <p:spPr>
            <a:xfrm>
              <a:off x="772391" y="4848761"/>
              <a:ext cx="7658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  ৫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সেমি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				খ  ১০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সেমি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</a:p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  ১৫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সেমি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			ঘ  ২০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সেমি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94797C-C00E-4095-8135-4815941945AF}"/>
                </a:ext>
              </a:extLst>
            </p:cNvPr>
            <p:cNvSpPr/>
            <p:nvPr/>
          </p:nvSpPr>
          <p:spPr>
            <a:xfrm>
              <a:off x="758536" y="5510480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DA0C358-BC65-4602-BD42-C17A32C73409}"/>
                </a:ext>
              </a:extLst>
            </p:cNvPr>
            <p:cNvSpPr/>
            <p:nvPr/>
          </p:nvSpPr>
          <p:spPr>
            <a:xfrm>
              <a:off x="5306291" y="5510480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A433E23-574C-4DCD-A751-083E04DF0738}"/>
                </a:ext>
              </a:extLst>
            </p:cNvPr>
            <p:cNvSpPr/>
            <p:nvPr/>
          </p:nvSpPr>
          <p:spPr>
            <a:xfrm>
              <a:off x="5320146" y="4918031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A674DFB-BA64-40C7-AB62-6333F5E3F310}"/>
                </a:ext>
              </a:extLst>
            </p:cNvPr>
            <p:cNvSpPr/>
            <p:nvPr/>
          </p:nvSpPr>
          <p:spPr>
            <a:xfrm>
              <a:off x="758536" y="4918031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D732E379-FDA5-4112-B92F-76041170BE27}"/>
              </a:ext>
            </a:extLst>
          </p:cNvPr>
          <p:cNvSpPr/>
          <p:nvPr/>
        </p:nvSpPr>
        <p:spPr>
          <a:xfrm>
            <a:off x="6936968" y="5087220"/>
            <a:ext cx="523174" cy="5231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54E84B-6983-4718-9B26-33739C8C2915}"/>
              </a:ext>
            </a:extLst>
          </p:cNvPr>
          <p:cNvSpPr txBox="1"/>
          <p:nvPr/>
        </p:nvSpPr>
        <p:spPr>
          <a:xfrm>
            <a:off x="3975561" y="502890"/>
            <a:ext cx="2286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3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B58A8B-98C1-49E8-890A-85C973FA5F75}"/>
              </a:ext>
            </a:extLst>
          </p:cNvPr>
          <p:cNvSpPr txBox="1"/>
          <p:nvPr/>
        </p:nvSpPr>
        <p:spPr>
          <a:xfrm>
            <a:off x="4043365" y="1361000"/>
            <a:ext cx="32247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C2EBDB-BABA-4E8E-8903-5EEAA1B6F996}"/>
              </a:ext>
            </a:extLst>
          </p:cNvPr>
          <p:cNvSpPr txBox="1"/>
          <p:nvPr/>
        </p:nvSpPr>
        <p:spPr>
          <a:xfrm>
            <a:off x="1573280" y="3981761"/>
            <a:ext cx="816486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অসুবিধাগুলো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9757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B500-9203-4ED5-94AB-AE2CEE4E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598" y="2969967"/>
            <a:ext cx="2487498" cy="10636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767C7A-8EE3-4E63-85E8-0D6E4989E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05" y="1218201"/>
            <a:ext cx="4922068" cy="44215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464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9D839-1FBE-4E40-A1CC-DEEB3CFD9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0908" y="1326748"/>
            <a:ext cx="2400339" cy="66650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b="0" u="sng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0" u="sng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0" u="sng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0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0" u="sng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0" u="sng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89DD6A-6503-4920-8708-2C4747A82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85266" y="1844278"/>
            <a:ext cx="2028883" cy="66650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0" u="sng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0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0" u="sng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3200" b="0" u="sng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0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0" u="sng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0" u="sng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2B91A6-A0F0-4342-8DD4-083193083EE7}"/>
              </a:ext>
            </a:extLst>
          </p:cNvPr>
          <p:cNvCxnSpPr>
            <a:cxnSpLocks/>
          </p:cNvCxnSpPr>
          <p:nvPr/>
        </p:nvCxnSpPr>
        <p:spPr>
          <a:xfrm>
            <a:off x="6424498" y="1844278"/>
            <a:ext cx="22227" cy="40247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A8D5C7-195E-42D9-8FE1-FF3EFF5BE86C}"/>
              </a:ext>
            </a:extLst>
          </p:cNvPr>
          <p:cNvCxnSpPr>
            <a:cxnSpLocks/>
          </p:cNvCxnSpPr>
          <p:nvPr/>
        </p:nvCxnSpPr>
        <p:spPr>
          <a:xfrm>
            <a:off x="6196456" y="2385937"/>
            <a:ext cx="0" cy="30194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DE1D88-C909-4E57-BF37-0FC447E7475D}"/>
              </a:ext>
            </a:extLst>
          </p:cNvPr>
          <p:cNvCxnSpPr>
            <a:cxnSpLocks/>
          </p:cNvCxnSpPr>
          <p:nvPr/>
        </p:nvCxnSpPr>
        <p:spPr>
          <a:xfrm>
            <a:off x="6712474" y="2385937"/>
            <a:ext cx="0" cy="30194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5277EF7-410F-4688-8DA3-AA8E6F0AC33A}"/>
              </a:ext>
            </a:extLst>
          </p:cNvPr>
          <p:cNvSpPr txBox="1"/>
          <p:nvPr/>
        </p:nvSpPr>
        <p:spPr>
          <a:xfrm>
            <a:off x="7622841" y="3241495"/>
            <a:ext cx="277010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্রিঃ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E91B6F-D454-4D8C-8D11-3F0F06D7DE2C}"/>
              </a:ext>
            </a:extLst>
          </p:cNvPr>
          <p:cNvSpPr txBox="1"/>
          <p:nvPr/>
        </p:nvSpPr>
        <p:spPr>
          <a:xfrm>
            <a:off x="383052" y="4301636"/>
            <a:ext cx="5157786" cy="24314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ন্ডল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 (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ি)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পশ্চিমপাড়া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সডিপি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কাশিয়ানী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০১৭১১০৬৯৫৯৬।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sz="2400" dirty="0">
                <a:latin typeface="Constantia" panose="02030602050306030303" pitchFamily="18" charset="0"/>
                <a:cs typeface="NikoshBAN" panose="02000000000000000000" pitchFamily="2" charset="0"/>
              </a:rPr>
              <a:t>hillolmandolhillu@gmail.com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FD0CDC-9AE2-417F-A624-B4A1D7013F08}"/>
              </a:ext>
            </a:extLst>
          </p:cNvPr>
          <p:cNvSpPr txBox="1"/>
          <p:nvPr/>
        </p:nvSpPr>
        <p:spPr>
          <a:xfrm>
            <a:off x="4166647" y="311085"/>
            <a:ext cx="314855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5117D8-F7EC-43D2-8F84-EC702ECFD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2154" y="2179807"/>
            <a:ext cx="2130458" cy="1935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76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56E065-C7EA-41C6-BAE7-9622D70AE68D}"/>
              </a:ext>
            </a:extLst>
          </p:cNvPr>
          <p:cNvSpPr txBox="1"/>
          <p:nvPr/>
        </p:nvSpPr>
        <p:spPr>
          <a:xfrm>
            <a:off x="3027574" y="552757"/>
            <a:ext cx="599073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CC0912-3386-404D-B04A-C6907247B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4103" y="2123194"/>
            <a:ext cx="4484018" cy="3683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1EC32B-D6D8-4A4F-B11A-76BD42FC2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91" y="2123194"/>
            <a:ext cx="4484018" cy="368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AD01C8-1FAB-431B-8910-1298299AEEB4}"/>
              </a:ext>
            </a:extLst>
          </p:cNvPr>
          <p:cNvSpPr txBox="1"/>
          <p:nvPr/>
        </p:nvSpPr>
        <p:spPr>
          <a:xfrm>
            <a:off x="2743201" y="348792"/>
            <a:ext cx="6155703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ি-</a:t>
            </a: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62CC9C6B-E730-49D6-B146-BA04B8D8C4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763921"/>
              </p:ext>
            </p:extLst>
          </p:nvPr>
        </p:nvGraphicFramePr>
        <p:xfrm>
          <a:off x="1676400" y="2933700"/>
          <a:ext cx="794861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Packager Shell Object" showAsIcon="1" r:id="rId3" imgW="3528000" imgH="437400" progId="Package">
                  <p:embed/>
                </p:oleObj>
              </mc:Choice>
              <mc:Fallback>
                <p:oleObj name="Packager Shell Object" showAsIcon="1" r:id="rId3" imgW="352800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2933700"/>
                        <a:ext cx="7948613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12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9271D6-B231-453F-BF3B-0E967AF89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68" y="768236"/>
            <a:ext cx="5254298" cy="4803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B08A54-D354-464D-875E-30E12960B9E4}"/>
              </a:ext>
            </a:extLst>
          </p:cNvPr>
          <p:cNvSpPr txBox="1"/>
          <p:nvPr/>
        </p:nvSpPr>
        <p:spPr>
          <a:xfrm>
            <a:off x="8408994" y="801181"/>
            <a:ext cx="2202870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7CD54-3471-4876-A39E-07E0F0505C66}"/>
              </a:ext>
            </a:extLst>
          </p:cNvPr>
          <p:cNvSpPr txBox="1"/>
          <p:nvPr/>
        </p:nvSpPr>
        <p:spPr>
          <a:xfrm>
            <a:off x="8237810" y="3847707"/>
            <a:ext cx="2545237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4144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46085-AF27-49F7-94CE-7702EF9D2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5421" y="815063"/>
            <a:ext cx="3819728" cy="10391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83FC10-558F-469C-9C1A-14ED8BCA3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826" y="2483357"/>
            <a:ext cx="4857345" cy="64894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B84A95-3F35-4F8B-B81A-0C7D550461AA}"/>
              </a:ext>
            </a:extLst>
          </p:cNvPr>
          <p:cNvSpPr txBox="1"/>
          <p:nvPr/>
        </p:nvSpPr>
        <p:spPr>
          <a:xfrm>
            <a:off x="1708826" y="3725695"/>
            <a:ext cx="7975911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28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ইউরিয়ার</a:t>
            </a:r>
            <a:r>
              <a:rPr lang="en-US" sz="28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8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চাষে</a:t>
            </a:r>
            <a:r>
              <a:rPr lang="en-US" sz="28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28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ইউরিয়ার</a:t>
            </a:r>
            <a:r>
              <a:rPr lang="en-US" sz="28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28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28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5228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C08F8D-B7FB-449A-9B6B-B524E10988A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9893" y="1170576"/>
            <a:ext cx="4543720" cy="40047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3ED4D6-3C11-4745-8E1F-1E7F5F41CB37}"/>
              </a:ext>
            </a:extLst>
          </p:cNvPr>
          <p:cNvSpPr txBox="1"/>
          <p:nvPr/>
        </p:nvSpPr>
        <p:spPr>
          <a:xfrm>
            <a:off x="4802956" y="200114"/>
            <a:ext cx="2309568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2D919-3D22-47AA-BE23-89F7EED051B6}"/>
              </a:ext>
            </a:extLst>
          </p:cNvPr>
          <p:cNvSpPr txBox="1"/>
          <p:nvPr/>
        </p:nvSpPr>
        <p:spPr>
          <a:xfrm>
            <a:off x="188536" y="5580668"/>
            <a:ext cx="11538408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াইট্র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দানাদার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</p:spTree>
    <p:extLst>
      <p:ext uri="{BB962C8B-B14F-4D97-AF65-F5344CB8AC3E}">
        <p14:creationId xmlns:p14="http://schemas.microsoft.com/office/powerpoint/2010/main" val="277163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>
            <a:extLst>
              <a:ext uri="{FF2B5EF4-FFF2-40B4-BE49-F238E27FC236}">
                <a16:creationId xmlns:a16="http://schemas.microsoft.com/office/drawing/2014/main" id="{3FD340DF-9EF9-48E1-9D35-A1860834BBC4}"/>
              </a:ext>
            </a:extLst>
          </p:cNvPr>
          <p:cNvSpPr/>
          <p:nvPr/>
        </p:nvSpPr>
        <p:spPr>
          <a:xfrm>
            <a:off x="5402329" y="1210434"/>
            <a:ext cx="5082648" cy="5082648"/>
          </a:xfrm>
          <a:prstGeom prst="blockArc">
            <a:avLst>
              <a:gd name="adj1" fmla="val 9000000"/>
              <a:gd name="adj2" fmla="val 16200000"/>
              <a:gd name="adj3" fmla="val 4632"/>
            </a:avLst>
          </a:prstGeom>
          <a:solidFill>
            <a:srgbClr val="0070C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4153F70E-D0C8-41EE-8952-632EEEB2BD1F}"/>
              </a:ext>
            </a:extLst>
          </p:cNvPr>
          <p:cNvSpPr/>
          <p:nvPr/>
        </p:nvSpPr>
        <p:spPr>
          <a:xfrm>
            <a:off x="5402329" y="1210434"/>
            <a:ext cx="5082648" cy="5082648"/>
          </a:xfrm>
          <a:prstGeom prst="blockArc">
            <a:avLst>
              <a:gd name="adj1" fmla="val 1800000"/>
              <a:gd name="adj2" fmla="val 9000000"/>
              <a:gd name="adj3" fmla="val 4632"/>
            </a:avLst>
          </a:prstGeom>
          <a:solidFill>
            <a:srgbClr val="7030A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C716BB3C-08E5-40E6-B2C7-2E63F8E80762}"/>
              </a:ext>
            </a:extLst>
          </p:cNvPr>
          <p:cNvSpPr/>
          <p:nvPr/>
        </p:nvSpPr>
        <p:spPr>
          <a:xfrm>
            <a:off x="5402329" y="1210434"/>
            <a:ext cx="5082648" cy="5082648"/>
          </a:xfrm>
          <a:prstGeom prst="blockArc">
            <a:avLst>
              <a:gd name="adj1" fmla="val 16200000"/>
              <a:gd name="adj2" fmla="val 1800000"/>
              <a:gd name="adj3" fmla="val 4632"/>
            </a:avLst>
          </a:prstGeom>
          <a:solidFill>
            <a:srgbClr val="0066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7EEDC4-4051-4357-B822-47F3582E878F}"/>
              </a:ext>
            </a:extLst>
          </p:cNvPr>
          <p:cNvGrpSpPr/>
          <p:nvPr/>
        </p:nvGrpSpPr>
        <p:grpSpPr>
          <a:xfrm>
            <a:off x="6775799" y="2583904"/>
            <a:ext cx="2335708" cy="2335708"/>
            <a:chOff x="3327945" y="2133133"/>
            <a:chExt cx="2335708" cy="233570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AEF6136-744C-4220-8DD3-D549079D6CCC}"/>
                </a:ext>
              </a:extLst>
            </p:cNvPr>
            <p:cNvSpPr/>
            <p:nvPr/>
          </p:nvSpPr>
          <p:spPr>
            <a:xfrm>
              <a:off x="3327945" y="2133133"/>
              <a:ext cx="2335708" cy="2335708"/>
            </a:xfrm>
            <a:prstGeom prst="ellipse">
              <a:avLst/>
            </a:prstGeom>
            <a:solidFill>
              <a:schemeClr val="tx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479374A8-307E-4899-A199-D694A57CC754}"/>
                </a:ext>
              </a:extLst>
            </p:cNvPr>
            <p:cNvSpPr txBox="1"/>
            <p:nvPr/>
          </p:nvSpPr>
          <p:spPr>
            <a:xfrm>
              <a:off x="3670002" y="2475190"/>
              <a:ext cx="1651594" cy="16515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গুটি</a:t>
              </a:r>
              <a:r>
                <a:rPr lang="en-US" sz="4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ইউরিয়া</a:t>
              </a:r>
              <a:endParaRPr lang="en-US" sz="4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4979584-31AE-4374-81BB-7256F35D2C55}"/>
              </a:ext>
            </a:extLst>
          </p:cNvPr>
          <p:cNvGrpSpPr/>
          <p:nvPr/>
        </p:nvGrpSpPr>
        <p:grpSpPr>
          <a:xfrm>
            <a:off x="7126155" y="451796"/>
            <a:ext cx="1634996" cy="1634996"/>
            <a:chOff x="3678301" y="1025"/>
            <a:chExt cx="1634996" cy="163499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70FFFE3-E4C6-46F6-8228-EBB8C64CE2F9}"/>
                </a:ext>
              </a:extLst>
            </p:cNvPr>
            <p:cNvSpPr/>
            <p:nvPr/>
          </p:nvSpPr>
          <p:spPr>
            <a:xfrm>
              <a:off x="3678301" y="1025"/>
              <a:ext cx="1634996" cy="1634996"/>
            </a:xfrm>
            <a:prstGeom prst="ellipse">
              <a:avLst/>
            </a:prstGeom>
            <a:solidFill>
              <a:srgbClr val="00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9">
              <a:extLst>
                <a:ext uri="{FF2B5EF4-FFF2-40B4-BE49-F238E27FC236}">
                  <a16:creationId xmlns:a16="http://schemas.microsoft.com/office/drawing/2014/main" id="{AC9836C6-1711-4F05-A9DD-8B4B38ECC9BE}"/>
                </a:ext>
              </a:extLst>
            </p:cNvPr>
            <p:cNvSpPr txBox="1"/>
            <p:nvPr/>
          </p:nvSpPr>
          <p:spPr>
            <a:xfrm>
              <a:off x="3917741" y="240465"/>
              <a:ext cx="1156116" cy="1156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০.৯ </a:t>
              </a:r>
              <a:r>
                <a:rPr lang="en-US" sz="54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গ্রাম</a:t>
              </a:r>
              <a:endParaRPr lang="en-US" sz="5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A8FD3C8-2492-46FF-88F8-71F1DCCE49F7}"/>
              </a:ext>
            </a:extLst>
          </p:cNvPr>
          <p:cNvGrpSpPr/>
          <p:nvPr/>
        </p:nvGrpSpPr>
        <p:grpSpPr>
          <a:xfrm>
            <a:off x="9276033" y="4175492"/>
            <a:ext cx="1634996" cy="1634996"/>
            <a:chOff x="5828179" y="3724721"/>
            <a:chExt cx="1634996" cy="163499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C0AFDB4-F09E-4BA4-8723-1546F434C841}"/>
                </a:ext>
              </a:extLst>
            </p:cNvPr>
            <p:cNvSpPr/>
            <p:nvPr/>
          </p:nvSpPr>
          <p:spPr>
            <a:xfrm>
              <a:off x="5828179" y="3724721"/>
              <a:ext cx="1634996" cy="1634996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7208081D-5A8C-4154-A674-0BF161BA5B68}"/>
                </a:ext>
              </a:extLst>
            </p:cNvPr>
            <p:cNvSpPr txBox="1"/>
            <p:nvPr/>
          </p:nvSpPr>
          <p:spPr>
            <a:xfrm>
              <a:off x="6067619" y="3964161"/>
              <a:ext cx="1156116" cy="1156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১.৮ </a:t>
              </a:r>
              <a:r>
                <a:rPr lang="en-US" sz="54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গ্রাম</a:t>
              </a:r>
              <a:endParaRPr lang="en-US" sz="5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53770C-D68E-419B-8D48-C62DC73683FC}"/>
              </a:ext>
            </a:extLst>
          </p:cNvPr>
          <p:cNvGrpSpPr/>
          <p:nvPr/>
        </p:nvGrpSpPr>
        <p:grpSpPr>
          <a:xfrm>
            <a:off x="4976278" y="4175492"/>
            <a:ext cx="1634996" cy="1634996"/>
            <a:chOff x="1528424" y="3724721"/>
            <a:chExt cx="1634996" cy="163499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F4D4EB-8F2E-428B-8283-B2F3A006FA1D}"/>
                </a:ext>
              </a:extLst>
            </p:cNvPr>
            <p:cNvSpPr/>
            <p:nvPr/>
          </p:nvSpPr>
          <p:spPr>
            <a:xfrm>
              <a:off x="1528424" y="3724721"/>
              <a:ext cx="1634996" cy="1634996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4AFF51CD-8AB5-484B-9733-24FE81716584}"/>
                </a:ext>
              </a:extLst>
            </p:cNvPr>
            <p:cNvSpPr txBox="1"/>
            <p:nvPr/>
          </p:nvSpPr>
          <p:spPr>
            <a:xfrm>
              <a:off x="1767864" y="3964161"/>
              <a:ext cx="1156116" cy="1156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২.৭ </a:t>
              </a:r>
              <a:r>
                <a:rPr lang="en-US" sz="54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গ্রাম</a:t>
              </a:r>
              <a:endParaRPr lang="en-US" sz="5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D849CAE-373D-41F1-8B4F-003EA662F93B}"/>
              </a:ext>
            </a:extLst>
          </p:cNvPr>
          <p:cNvSpPr txBox="1"/>
          <p:nvPr/>
        </p:nvSpPr>
        <p:spPr>
          <a:xfrm>
            <a:off x="903291" y="1528951"/>
            <a:ext cx="2498103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0A42591-3B19-4BC4-B26B-5662C563EBD6}"/>
              </a:ext>
            </a:extLst>
          </p:cNvPr>
          <p:cNvSpPr/>
          <p:nvPr/>
        </p:nvSpPr>
        <p:spPr>
          <a:xfrm>
            <a:off x="3697569" y="2473943"/>
            <a:ext cx="1573200" cy="90403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83D4A3-3424-4E51-B2D1-C085BB806A20}"/>
              </a:ext>
            </a:extLst>
          </p:cNvPr>
          <p:cNvSpPr txBox="1"/>
          <p:nvPr/>
        </p:nvSpPr>
        <p:spPr>
          <a:xfrm>
            <a:off x="202094" y="2976982"/>
            <a:ext cx="31993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F9D391-A26E-4880-A811-AC4B8C409D24}"/>
              </a:ext>
            </a:extLst>
          </p:cNvPr>
          <p:cNvSpPr txBox="1"/>
          <p:nvPr/>
        </p:nvSpPr>
        <p:spPr>
          <a:xfrm>
            <a:off x="2398551" y="837049"/>
            <a:ext cx="6113853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গুটি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9DF31-22AA-46B2-AB9A-98B66C75207B}"/>
              </a:ext>
            </a:extLst>
          </p:cNvPr>
          <p:cNvSpPr txBox="1"/>
          <p:nvPr/>
        </p:nvSpPr>
        <p:spPr>
          <a:xfrm>
            <a:off x="1436659" y="3058143"/>
            <a:ext cx="8037636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মৌসুমে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২০-৩০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সাশ্রয়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১৫-২০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853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illol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598</Words>
  <Application>Microsoft Office PowerPoint</Application>
  <PresentationFormat>Widescreen</PresentationFormat>
  <Paragraphs>78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Constantia</vt:lpstr>
      <vt:lpstr>NikoshBAN</vt:lpstr>
      <vt:lpstr>Wingdings</vt:lpstr>
      <vt:lpstr>Office Theme</vt:lpstr>
      <vt:lpstr>Packager Shell Object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Hillol Mandol</dc:creator>
  <cp:lastModifiedBy>Hillol Mandol</cp:lastModifiedBy>
  <cp:revision>146</cp:revision>
  <dcterms:created xsi:type="dcterms:W3CDTF">2020-03-09T09:28:18Z</dcterms:created>
  <dcterms:modified xsi:type="dcterms:W3CDTF">2020-03-15T04:39:01Z</dcterms:modified>
</cp:coreProperties>
</file>