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8" r:id="rId2"/>
    <p:sldId id="273" r:id="rId3"/>
    <p:sldId id="259" r:id="rId4"/>
    <p:sldId id="268" r:id="rId5"/>
    <p:sldId id="260" r:id="rId6"/>
    <p:sldId id="261" r:id="rId7"/>
    <p:sldId id="262" r:id="rId8"/>
    <p:sldId id="264" r:id="rId9"/>
    <p:sldId id="272" r:id="rId10"/>
    <p:sldId id="266" r:id="rId11"/>
    <p:sldId id="26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30157-8B64-43DE-862B-7508B93D0D72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BA351-8C2A-4413-BAF0-FECC7FA4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9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BA351-8C2A-4413-BAF0-FECC7FA4CB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0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81767"/>
            <a:ext cx="4974021" cy="52168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346501"/>
            <a:ext cx="7086599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7180417" y="4934460"/>
            <a:ext cx="1527546" cy="1783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7276007" y="3319219"/>
            <a:ext cx="1527546" cy="17834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7235597" y="1548423"/>
            <a:ext cx="1527546" cy="17834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127976" y="5043047"/>
            <a:ext cx="1527546" cy="17834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138486" y="3406914"/>
            <a:ext cx="1527546" cy="17834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48416" y="1476509"/>
            <a:ext cx="1851514" cy="192732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3048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402725" y="609600"/>
            <a:ext cx="2745827" cy="1185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872359" y="2883981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4072759" y="3178824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5491656" y="3147293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6999889" y="3188781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2490952" y="3147292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927538" y="4704897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2698531" y="4865181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4606159" y="4865181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2" t="4201" r="-1357" b="30345"/>
          <a:stretch/>
        </p:blipFill>
        <p:spPr bwMode="auto">
          <a:xfrm>
            <a:off x="6182711" y="4865181"/>
            <a:ext cx="1382111" cy="107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1357148" y="1912203"/>
            <a:ext cx="6498021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957" y="2176166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557" y="2194559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557" y="2176166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357" y="2176165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8157" y="2199814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7978" y="4004966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0957" y="4023359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556" y="3994456"/>
            <a:ext cx="792843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2429040" y="838200"/>
            <a:ext cx="4834640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intel\Desktop\AbVP9hx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06" y="2057400"/>
            <a:ext cx="4299192" cy="421126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2800" y="685800"/>
            <a:ext cx="2498604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40979"/>
            <a:ext cx="7943193" cy="550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 cmpd="sng">
            <a:solidFill>
              <a:schemeClr val="tx1"/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txBody>
          <a:bodyPr wrap="square" lIns="274320" tIns="182880" rIns="274320" bIns="182880" rtlCol="0">
            <a:spAutoFit/>
          </a:bodyPr>
          <a:lstStyle/>
          <a:p>
            <a:pPr algn="ctr"/>
            <a:r>
              <a:rPr lang="en-US" sz="8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শিবালয়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০১৭১৪-৮৩৬৬৫৩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eyadmorshed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14@gmail.com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43200"/>
            <a:ext cx="8153400" cy="30469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প্রথম</a:t>
            </a:r>
            <a:r>
              <a:rPr lang="en-US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BD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পাঠের শিরোনামঃ সংখ্যা প্রতীক</a:t>
            </a:r>
          </a:p>
          <a:p>
            <a:pPr algn="ctr"/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পাঠ্যাংশঃ সংখ্যা প্রতীক (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১-৯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8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: ৪৫ </a:t>
            </a:r>
            <a:r>
              <a:rPr lang="en-US" sz="48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…….</a:t>
            </a:r>
            <a:r>
              <a:rPr lang="en-US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NikoshBAN" pitchFamily="2" charset="0"/>
              </a:rPr>
              <a:t> Bs</a:t>
            </a:r>
            <a:r>
              <a:rPr lang="bn-BD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685800"/>
            <a:ext cx="480060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lowchart: Alternate Process 1"/>
          <p:cNvSpPr/>
          <p:nvPr/>
        </p:nvSpPr>
        <p:spPr>
          <a:xfrm>
            <a:off x="2514600" y="1219200"/>
            <a:ext cx="3505200" cy="13716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0010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4.1.1  1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883" y="2209800"/>
            <a:ext cx="77724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7700" y="812630"/>
            <a:ext cx="7772400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524000" y="2285238"/>
            <a:ext cx="2438400" cy="1981962"/>
            <a:chOff x="990600" y="762000"/>
            <a:chExt cx="1066800" cy="1754326"/>
          </a:xfrm>
        </p:grpSpPr>
        <p:sp>
          <p:nvSpPr>
            <p:cNvPr id="103" name="TextBox 102"/>
            <p:cNvSpPr txBox="1"/>
            <p:nvPr/>
          </p:nvSpPr>
          <p:spPr>
            <a:xfrm>
              <a:off x="990600" y="762000"/>
              <a:ext cx="1066800" cy="1754326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219200" y="1066800"/>
              <a:ext cx="609600" cy="1219200"/>
              <a:chOff x="1219200" y="1066800"/>
              <a:chExt cx="609600" cy="121920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2192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5240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3716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6764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8288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5398509" y="2237179"/>
            <a:ext cx="2035628" cy="2019200"/>
            <a:chOff x="990600" y="762000"/>
            <a:chExt cx="1066800" cy="1754326"/>
          </a:xfrm>
        </p:grpSpPr>
        <p:sp>
          <p:nvSpPr>
            <p:cNvPr id="111" name="TextBox 110"/>
            <p:cNvSpPr txBox="1"/>
            <p:nvPr/>
          </p:nvSpPr>
          <p:spPr>
            <a:xfrm>
              <a:off x="990600" y="762000"/>
              <a:ext cx="1066800" cy="1754326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1219200" y="1066800"/>
              <a:ext cx="457200" cy="1219200"/>
              <a:chOff x="1219200" y="1066800"/>
              <a:chExt cx="457200" cy="12192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12192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5240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13716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1676400" y="1066800"/>
                <a:ext cx="0" cy="1219200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609600" y="5029200"/>
            <a:ext cx="79248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1   2    3     4      5     6     7      8    9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81353" y="1553854"/>
            <a:ext cx="1609999" cy="1863617"/>
            <a:chOff x="1447800" y="1371600"/>
            <a:chExt cx="1905000" cy="2438400"/>
          </a:xfrm>
        </p:grpSpPr>
        <p:sp>
          <p:nvSpPr>
            <p:cNvPr id="15" name="Oval 14"/>
            <p:cNvSpPr/>
            <p:nvPr/>
          </p:nvSpPr>
          <p:spPr>
            <a:xfrm>
              <a:off x="1447800" y="1371600"/>
              <a:ext cx="19050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1819656"/>
              <a:ext cx="459700" cy="459700"/>
            </a:xfrm>
            <a:prstGeom prst="rect">
              <a:avLst/>
            </a:prstGeom>
          </p:spPr>
        </p:pic>
        <p:pic>
          <p:nvPicPr>
            <p:cNvPr id="8" name="Picture 7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1819656"/>
              <a:ext cx="459700" cy="459700"/>
            </a:xfrm>
            <a:prstGeom prst="rect">
              <a:avLst/>
            </a:prstGeom>
          </p:spPr>
        </p:pic>
        <p:pic>
          <p:nvPicPr>
            <p:cNvPr id="9" name="Picture 8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2447649"/>
              <a:ext cx="459700" cy="459700"/>
            </a:xfrm>
            <a:prstGeom prst="rect">
              <a:avLst/>
            </a:prstGeom>
          </p:spPr>
        </p:pic>
        <p:pic>
          <p:nvPicPr>
            <p:cNvPr id="10" name="Picture 9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2445021"/>
              <a:ext cx="459700" cy="459700"/>
            </a:xfrm>
            <a:prstGeom prst="rect">
              <a:avLst/>
            </a:prstGeom>
          </p:spPr>
        </p:pic>
        <p:pic>
          <p:nvPicPr>
            <p:cNvPr id="11" name="Picture 10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6650" y="2904721"/>
              <a:ext cx="459700" cy="45970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5324408" y="1621013"/>
            <a:ext cx="1609999" cy="1863617"/>
            <a:chOff x="1447800" y="1371600"/>
            <a:chExt cx="1905000" cy="2438400"/>
          </a:xfrm>
        </p:grpSpPr>
        <p:sp>
          <p:nvSpPr>
            <p:cNvPr id="14" name="Oval 13"/>
            <p:cNvSpPr/>
            <p:nvPr/>
          </p:nvSpPr>
          <p:spPr>
            <a:xfrm>
              <a:off x="1447800" y="1371600"/>
              <a:ext cx="19050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1819656"/>
              <a:ext cx="459700" cy="459700"/>
            </a:xfrm>
            <a:prstGeom prst="rect">
              <a:avLst/>
            </a:prstGeom>
          </p:spPr>
        </p:pic>
        <p:pic>
          <p:nvPicPr>
            <p:cNvPr id="20" name="Picture 19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1819656"/>
              <a:ext cx="459700" cy="459700"/>
            </a:xfrm>
            <a:prstGeom prst="rect">
              <a:avLst/>
            </a:prstGeom>
          </p:spPr>
        </p:pic>
        <p:pic>
          <p:nvPicPr>
            <p:cNvPr id="21" name="Picture 20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2447649"/>
              <a:ext cx="459700" cy="459700"/>
            </a:xfrm>
            <a:prstGeom prst="rect">
              <a:avLst/>
            </a:prstGeom>
          </p:spPr>
        </p:pic>
        <p:pic>
          <p:nvPicPr>
            <p:cNvPr id="22" name="Picture 21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2445021"/>
              <a:ext cx="459700" cy="459700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1386412" y="3607853"/>
            <a:ext cx="1609999" cy="1863617"/>
            <a:chOff x="1447800" y="1371600"/>
            <a:chExt cx="1905000" cy="2438400"/>
          </a:xfrm>
        </p:grpSpPr>
        <p:sp>
          <p:nvSpPr>
            <p:cNvPr id="25" name="Oval 24"/>
            <p:cNvSpPr/>
            <p:nvPr/>
          </p:nvSpPr>
          <p:spPr>
            <a:xfrm>
              <a:off x="1447800" y="1371600"/>
              <a:ext cx="19050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1819656"/>
              <a:ext cx="459700" cy="459700"/>
            </a:xfrm>
            <a:prstGeom prst="rect">
              <a:avLst/>
            </a:prstGeom>
          </p:spPr>
        </p:pic>
        <p:pic>
          <p:nvPicPr>
            <p:cNvPr id="27" name="Picture 26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1819656"/>
              <a:ext cx="459700" cy="459700"/>
            </a:xfrm>
            <a:prstGeom prst="rect">
              <a:avLst/>
            </a:prstGeom>
          </p:spPr>
        </p:pic>
        <p:pic>
          <p:nvPicPr>
            <p:cNvPr id="28" name="Picture 27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2447649"/>
              <a:ext cx="459700" cy="459700"/>
            </a:xfrm>
            <a:prstGeom prst="rect">
              <a:avLst/>
            </a:prstGeom>
          </p:spPr>
        </p:pic>
        <p:pic>
          <p:nvPicPr>
            <p:cNvPr id="29" name="Picture 28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2445021"/>
              <a:ext cx="459700" cy="459700"/>
            </a:xfrm>
            <a:prstGeom prst="rect">
              <a:avLst/>
            </a:prstGeom>
          </p:spPr>
        </p:pic>
        <p:pic>
          <p:nvPicPr>
            <p:cNvPr id="30" name="Picture 29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6650" y="2904721"/>
              <a:ext cx="459700" cy="459700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5367559" y="3665669"/>
            <a:ext cx="1609999" cy="1863617"/>
            <a:chOff x="1447800" y="1371600"/>
            <a:chExt cx="1905000" cy="2438400"/>
          </a:xfrm>
        </p:grpSpPr>
        <p:sp>
          <p:nvSpPr>
            <p:cNvPr id="32" name="Oval 31"/>
            <p:cNvSpPr/>
            <p:nvPr/>
          </p:nvSpPr>
          <p:spPr>
            <a:xfrm>
              <a:off x="1447800" y="1371600"/>
              <a:ext cx="19050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1819656"/>
              <a:ext cx="459700" cy="459700"/>
            </a:xfrm>
            <a:prstGeom prst="rect">
              <a:avLst/>
            </a:prstGeom>
          </p:spPr>
        </p:pic>
        <p:pic>
          <p:nvPicPr>
            <p:cNvPr id="34" name="Picture 33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1819656"/>
              <a:ext cx="459700" cy="459700"/>
            </a:xfrm>
            <a:prstGeom prst="rect">
              <a:avLst/>
            </a:prstGeom>
          </p:spPr>
        </p:pic>
        <p:pic>
          <p:nvPicPr>
            <p:cNvPr id="35" name="Picture 34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490" y="2447649"/>
              <a:ext cx="459700" cy="459700"/>
            </a:xfrm>
            <a:prstGeom prst="rect">
              <a:avLst/>
            </a:prstGeom>
          </p:spPr>
        </p:pic>
        <p:pic>
          <p:nvPicPr>
            <p:cNvPr id="36" name="Picture 35" descr="MTO_Tennis_B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099" y="2445021"/>
              <a:ext cx="459700" cy="459700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1628930" y="685800"/>
            <a:ext cx="5475780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" y="5631359"/>
            <a:ext cx="792480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1   2    3     4      5     6     7      8    9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02746" y="685800"/>
            <a:ext cx="6834890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6974" y="5562600"/>
            <a:ext cx="7924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1   2    3     4      5     6     7     8    9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1066800" y="1910498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2514600" y="2031124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3943349" y="2031124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5486400" y="1910498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6927632" y="1901422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989943" y="3733800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2514600" y="3733800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3978823" y="3810000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2" cstate="print"/>
          <a:srcRect l="13889" t="3129"/>
          <a:stretch>
            <a:fillRect/>
          </a:stretch>
        </p:blipFill>
        <p:spPr bwMode="auto">
          <a:xfrm>
            <a:off x="5722883" y="3594780"/>
            <a:ext cx="1181101" cy="156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52400"/>
            <a:ext cx="8763000" cy="6186309"/>
          </a:xfrm>
          <a:prstGeom prst="rect">
            <a:avLst/>
          </a:prstGeom>
          <a:noFill/>
          <a:ln w="174625" cmpd="tri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31984" y="1365409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6500" y="1365408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0929" y="1410076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5950" y="1410076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8500" y="1415331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1984" y="3886200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NikoshBAN" pitchFamily="2" charset="0"/>
                <a:cs typeface="NikoshBAN" pitchFamily="2" charset="0"/>
              </a:rPr>
              <a:t>৬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05100" y="3880009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0929" y="3880009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NikoshBAN" pitchFamily="2" charset="0"/>
                <a:cs typeface="NikoshBAN" pitchFamily="2" charset="0"/>
              </a:rPr>
              <a:t>৮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24500" y="3932561"/>
            <a:ext cx="11811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4160" y="316598"/>
            <a:ext cx="6834890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613</TotalTime>
  <Words>133</Words>
  <Application>Microsoft Office PowerPoint</Application>
  <PresentationFormat>On-screen Show (4:3)</PresentationFormat>
  <Paragraphs>266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aaa</dc:creator>
  <cp:lastModifiedBy>intel</cp:lastModifiedBy>
  <cp:revision>137</cp:revision>
  <dcterms:created xsi:type="dcterms:W3CDTF">2006-08-16T00:00:00Z</dcterms:created>
  <dcterms:modified xsi:type="dcterms:W3CDTF">2020-03-15T03:25:31Z</dcterms:modified>
</cp:coreProperties>
</file>