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1"/>
  </p:notesMasterIdLst>
  <p:sldIdLst>
    <p:sldId id="256" r:id="rId2"/>
    <p:sldId id="302" r:id="rId3"/>
    <p:sldId id="301" r:id="rId4"/>
    <p:sldId id="276" r:id="rId5"/>
    <p:sldId id="273" r:id="rId6"/>
    <p:sldId id="270" r:id="rId7"/>
    <p:sldId id="282" r:id="rId8"/>
    <p:sldId id="310" r:id="rId9"/>
    <p:sldId id="290" r:id="rId10"/>
    <p:sldId id="304" r:id="rId11"/>
    <p:sldId id="295" r:id="rId12"/>
    <p:sldId id="306" r:id="rId13"/>
    <p:sldId id="294" r:id="rId14"/>
    <p:sldId id="287" r:id="rId15"/>
    <p:sldId id="286" r:id="rId16"/>
    <p:sldId id="289" r:id="rId17"/>
    <p:sldId id="288" r:id="rId18"/>
    <p:sldId id="268" r:id="rId19"/>
    <p:sldId id="30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diagrams/_rels/data2.xml.rels><?xml version="1.0" encoding="UTF-8" standalone="yes"?>
<Relationships xmlns="http://schemas.openxmlformats.org/package/2006/relationships"><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DAF9A-4DE1-4D0E-BBB3-083260AB29D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C1636809-6262-412C-88A1-B095F84A655D}">
      <dgm:prSet phldrT="[Text]"/>
      <dgm:spPr>
        <a:blipFill dpi="0" rotWithShape="0">
          <a:blip xmlns:r="http://schemas.openxmlformats.org/officeDocument/2006/relationships" r:embed="rId1" cstate="print">
            <a:extLst>
              <a:ext uri="{28A0092B-C50C-407E-A947-70E740481C1C}">
                <a14:useLocalDpi xmlns:a14="http://schemas.microsoft.com/office/drawing/2010/main" xmlns="" val="0"/>
              </a:ext>
            </a:extLst>
          </a:blip>
          <a:srcRect/>
          <a:stretch>
            <a:fillRect/>
          </a:stretch>
        </a:blipFill>
      </dgm:spPr>
      <dgm:t>
        <a:bodyPr/>
        <a:lstStyle/>
        <a:p>
          <a:r>
            <a:rPr lang="en-US" dirty="0" err="1" smtClean="0">
              <a:latin typeface="NikoshBAN" pitchFamily="2" charset="0"/>
              <a:cs typeface="NikoshBAN" pitchFamily="2" charset="0"/>
            </a:rPr>
            <a:t>সূর্য</a:t>
          </a:r>
          <a:r>
            <a:rPr lang="en-US" dirty="0" smtClean="0">
              <a:latin typeface="NikoshBAN" pitchFamily="2" charset="0"/>
              <a:cs typeface="NikoshBAN" pitchFamily="2" charset="0"/>
            </a:rPr>
            <a:t>-ভ</a:t>
          </a:r>
          <a:r>
            <a:rPr lang="bn-BD" dirty="0" smtClean="0">
              <a:latin typeface="NikoshBAN" pitchFamily="2" charset="0"/>
              <a:cs typeface="NikoshBAN" pitchFamily="2" charset="0"/>
            </a:rPr>
            <a:t>সৌরজগতের নিয়ন্ত্রক </a:t>
          </a:r>
          <a:endParaRPr lang="en-US" dirty="0">
            <a:latin typeface="NikoshBAN" pitchFamily="2" charset="0"/>
            <a:cs typeface="NikoshBAN" pitchFamily="2" charset="0"/>
          </a:endParaRPr>
        </a:p>
      </dgm:t>
    </dgm:pt>
    <dgm:pt modelId="{8A3AEBDB-5470-4344-98F2-C036B0C309DD}" type="parTrans" cxnId="{88541870-1AE4-4FAE-B209-E5252B399688}">
      <dgm:prSet/>
      <dgm:spPr/>
      <dgm:t>
        <a:bodyPr/>
        <a:lstStyle/>
        <a:p>
          <a:endParaRPr lang="en-US"/>
        </a:p>
      </dgm:t>
    </dgm:pt>
    <dgm:pt modelId="{FC522F02-B689-48A7-9578-2EBD7812B5C6}" type="sibTrans" cxnId="{88541870-1AE4-4FAE-B209-E5252B399688}">
      <dgm:prSet/>
      <dgm:spPr/>
      <dgm:t>
        <a:bodyPr/>
        <a:lstStyle/>
        <a:p>
          <a:endParaRPr lang="en-US"/>
        </a:p>
      </dgm:t>
    </dgm:pt>
    <dgm:pt modelId="{9BF99ABE-C3F8-4980-8B3D-8504ECAAB2F4}">
      <dgm:prSet phldrT="[Text]"/>
      <dgm:spPr>
        <a:blipFill dpi="0" rotWithShape="0">
          <a:blip xmlns:r="http://schemas.openxmlformats.org/officeDocument/2006/relationships" r:embed="rId2">
            <a:extLst>
              <a:ext uri="{28A0092B-C50C-407E-A947-70E740481C1C}">
                <a14:useLocalDpi xmlns:a14="http://schemas.microsoft.com/office/drawing/2010/main" xmlns="" val="0"/>
              </a:ext>
            </a:extLst>
          </a:blip>
          <a:srcRect/>
          <a:stretch>
            <a:fillRect/>
          </a:stretch>
        </a:blipFill>
      </dgm:spPr>
      <dgm:t>
        <a:bodyPr/>
        <a:lstStyle/>
        <a:p>
          <a:endParaRPr lang="bn-IN" dirty="0" smtClean="0">
            <a:latin typeface="NikoshBAN" pitchFamily="2" charset="0"/>
            <a:cs typeface="NikoshBAN" pitchFamily="2" charset="0"/>
          </a:endParaRPr>
        </a:p>
        <a:p>
          <a:r>
            <a:rPr lang="en-US" dirty="0" err="1" smtClean="0">
              <a:latin typeface="NikoshBAN" pitchFamily="2" charset="0"/>
              <a:cs typeface="NikoshBAN" pitchFamily="2" charset="0"/>
            </a:rPr>
            <a:t>বুধ</a:t>
          </a:r>
          <a:r>
            <a:rPr lang="en-US" dirty="0" smtClean="0">
              <a:latin typeface="NikoshBAN" pitchFamily="2" charset="0"/>
              <a:cs typeface="NikoshBAN" pitchFamily="2" charset="0"/>
            </a:rPr>
            <a:t>-</a:t>
          </a:r>
          <a:r>
            <a:rPr lang="bn-BD" dirty="0" smtClean="0">
              <a:latin typeface="NikoshBAN" pitchFamily="2" charset="0"/>
              <a:cs typeface="NikoshBAN" pitchFamily="2" charset="0"/>
            </a:rPr>
            <a:t>ক্ষুদ্রতম ও সূর্যের নিকটতম </a:t>
          </a:r>
          <a:endParaRPr lang="en-US" dirty="0" smtClean="0">
            <a:latin typeface="NikoshBAN" pitchFamily="2" charset="0"/>
            <a:cs typeface="NikoshBAN" pitchFamily="2" charset="0"/>
          </a:endParaRPr>
        </a:p>
        <a:p>
          <a:endParaRPr lang="en-US" dirty="0">
            <a:latin typeface="NikoshBAN" pitchFamily="2" charset="0"/>
            <a:cs typeface="NikoshBAN" pitchFamily="2" charset="0"/>
          </a:endParaRPr>
        </a:p>
      </dgm:t>
    </dgm:pt>
    <dgm:pt modelId="{224EE7C8-059A-4436-A8FA-65C643B8BEDA}" type="parTrans" cxnId="{E2370CEC-A73F-4A51-A1F5-63B68D36B411}">
      <dgm:prSet/>
      <dgm:spPr/>
      <dgm:t>
        <a:bodyPr/>
        <a:lstStyle/>
        <a:p>
          <a:endParaRPr lang="en-US"/>
        </a:p>
      </dgm:t>
    </dgm:pt>
    <dgm:pt modelId="{6CDCCA64-E765-4E59-8558-1137E7F09165}" type="sibTrans" cxnId="{E2370CEC-A73F-4A51-A1F5-63B68D36B411}">
      <dgm:prSet/>
      <dgm:spPr/>
      <dgm:t>
        <a:bodyPr/>
        <a:lstStyle/>
        <a:p>
          <a:endParaRPr lang="en-US"/>
        </a:p>
      </dgm:t>
    </dgm:pt>
    <dgm:pt modelId="{68AB3A5D-208B-46B0-8BF2-9813DC0D03D4}">
      <dgm:prSet phldrT="[Text]"/>
      <dgm:spPr>
        <a:blipFill dpi="0" rotWithShape="1">
          <a:blip xmlns:r="http://schemas.openxmlformats.org/officeDocument/2006/relationships" r:embed="rId3" cstate="print">
            <a:extLst>
              <a:ext uri="{28A0092B-C50C-407E-A947-70E740481C1C}">
                <a14:useLocalDpi xmlns:a14="http://schemas.microsoft.com/office/drawing/2010/main" xmlns="" val="0"/>
              </a:ext>
            </a:extLst>
          </a:blip>
          <a:srcRect/>
          <a:stretch>
            <a:fillRect/>
          </a:stretch>
        </a:blipFill>
      </dgm:spPr>
      <dgm:t>
        <a:bodyPr/>
        <a:lstStyle/>
        <a:p>
          <a:r>
            <a:rPr lang="en-US" dirty="0" err="1" smtClean="0">
              <a:latin typeface="NikoshBAN" pitchFamily="2" charset="0"/>
              <a:cs typeface="NikoshBAN" pitchFamily="2" charset="0"/>
            </a:rPr>
            <a:t>নেপচুন</a:t>
          </a:r>
          <a:r>
            <a:rPr lang="en-US" dirty="0" smtClean="0">
              <a:latin typeface="NikoshBAN" pitchFamily="2" charset="0"/>
              <a:cs typeface="NikoshBAN" pitchFamily="2" charset="0"/>
            </a:rPr>
            <a:t>- </a:t>
          </a:r>
          <a:r>
            <a:rPr lang="bn-BD" dirty="0" smtClean="0">
              <a:latin typeface="NikoshBAN" pitchFamily="2" charset="0"/>
              <a:cs typeface="NikoshBAN" pitchFamily="2" charset="0"/>
            </a:rPr>
            <a:t>সূর্য থেকে সবচেয়ে দূরে ও সবচেয়ে শীতলগ্রহ </a:t>
          </a:r>
          <a:endParaRPr lang="en-US" dirty="0">
            <a:latin typeface="NikoshBAN" pitchFamily="2" charset="0"/>
            <a:cs typeface="NikoshBAN" pitchFamily="2" charset="0"/>
          </a:endParaRPr>
        </a:p>
      </dgm:t>
    </dgm:pt>
    <dgm:pt modelId="{9A53563B-E810-42E6-BBD3-B8AF44EE0EC4}" type="parTrans" cxnId="{49846556-FDA7-4787-B39E-56B40239BBFD}">
      <dgm:prSet/>
      <dgm:spPr/>
      <dgm:t>
        <a:bodyPr/>
        <a:lstStyle/>
        <a:p>
          <a:endParaRPr lang="en-US"/>
        </a:p>
      </dgm:t>
    </dgm:pt>
    <dgm:pt modelId="{9C790013-A171-4C5C-9EFC-1D0E4C2E449C}" type="sibTrans" cxnId="{49846556-FDA7-4787-B39E-56B40239BBFD}">
      <dgm:prSet/>
      <dgm:spPr/>
      <dgm:t>
        <a:bodyPr/>
        <a:lstStyle/>
        <a:p>
          <a:endParaRPr lang="en-US"/>
        </a:p>
      </dgm:t>
    </dgm:pt>
    <dgm:pt modelId="{5950DB70-7F3A-4341-9046-A43A4B74979B}">
      <dgm:prSet/>
      <dgm:spPr>
        <a:blipFill dpi="0" rotWithShape="0">
          <a:blip xmlns:r="http://schemas.openxmlformats.org/officeDocument/2006/relationships" r:embed="rId4">
            <a:extLst>
              <a:ext uri="{28A0092B-C50C-407E-A947-70E740481C1C}">
                <a14:useLocalDpi xmlns:a14="http://schemas.microsoft.com/office/drawing/2010/main" xmlns="" val="0"/>
              </a:ext>
            </a:extLst>
          </a:blip>
          <a:srcRect/>
          <a:stretch>
            <a:fillRect/>
          </a:stretch>
        </a:blipFill>
      </dgm:spPr>
      <dgm:t>
        <a:bodyPr/>
        <a:lstStyle/>
        <a:p>
          <a:r>
            <a:rPr lang="en-US" dirty="0" err="1" smtClean="0">
              <a:latin typeface="NikoshBAN" pitchFamily="2" charset="0"/>
              <a:cs typeface="NikoshBAN" pitchFamily="2" charset="0"/>
            </a:rPr>
            <a:t>শুক্র</a:t>
          </a:r>
          <a:r>
            <a:rPr lang="en-US" dirty="0" smtClean="0">
              <a:latin typeface="NikoshBAN" pitchFamily="2" charset="0"/>
              <a:cs typeface="NikoshBAN" pitchFamily="2" charset="0"/>
            </a:rPr>
            <a:t>-</a:t>
          </a:r>
          <a:r>
            <a:rPr lang="bn-BD" dirty="0" smtClean="0">
              <a:latin typeface="NikoshBAN" pitchFamily="2" charset="0"/>
              <a:cs typeface="NikoshBAN" pitchFamily="2" charset="0"/>
            </a:rPr>
            <a:t> পৃথিবীর নিকটতম(শুকতারা ও সন্ধ্যাতারা</a:t>
          </a:r>
          <a:r>
            <a:rPr lang="en-US" dirty="0" smtClean="0">
              <a:latin typeface="NikoshBAN" pitchFamily="2" charset="0"/>
              <a:cs typeface="NikoshBAN" pitchFamily="2" charset="0"/>
            </a:rPr>
            <a:t>) </a:t>
          </a:r>
          <a:endParaRPr lang="en-US" dirty="0">
            <a:latin typeface="NikoshBAN" pitchFamily="2" charset="0"/>
            <a:cs typeface="NikoshBAN" pitchFamily="2" charset="0"/>
          </a:endParaRPr>
        </a:p>
      </dgm:t>
    </dgm:pt>
    <dgm:pt modelId="{D8EB5AA3-44D9-4964-A3D0-2A80942191C7}" type="parTrans" cxnId="{91E50178-A89C-4231-9D65-4B4434CCC5A9}">
      <dgm:prSet/>
      <dgm:spPr/>
      <dgm:t>
        <a:bodyPr/>
        <a:lstStyle/>
        <a:p>
          <a:endParaRPr lang="en-US"/>
        </a:p>
      </dgm:t>
    </dgm:pt>
    <dgm:pt modelId="{3F138937-A39B-41D4-80BB-6F921BCAD576}" type="sibTrans" cxnId="{91E50178-A89C-4231-9D65-4B4434CCC5A9}">
      <dgm:prSet/>
      <dgm:spPr/>
      <dgm:t>
        <a:bodyPr/>
        <a:lstStyle/>
        <a:p>
          <a:endParaRPr lang="en-US"/>
        </a:p>
      </dgm:t>
    </dgm:pt>
    <dgm:pt modelId="{265D458A-7276-48DC-B840-F4CED499FCF2}">
      <dgm:prSet/>
      <dgm:spPr>
        <a:blipFill dpi="0" rotWithShape="0">
          <a:blip xmlns:r="http://schemas.openxmlformats.org/officeDocument/2006/relationships" r:embed="rId5" cstate="print">
            <a:extLst>
              <a:ext uri="{28A0092B-C50C-407E-A947-70E740481C1C}">
                <a14:useLocalDpi xmlns:a14="http://schemas.microsoft.com/office/drawing/2010/main" xmlns="" val="0"/>
              </a:ext>
            </a:extLst>
          </a:blip>
          <a:srcRect/>
          <a:stretch>
            <a:fillRect/>
          </a:stretch>
        </a:blipFill>
      </dgm:spPr>
      <dgm:t>
        <a:bodyPr/>
        <a:lstStyle/>
        <a:p>
          <a:r>
            <a:rPr lang="en-US" dirty="0" err="1" smtClean="0">
              <a:latin typeface="NikoshBAN" pitchFamily="2" charset="0"/>
              <a:cs typeface="NikoshBAN" pitchFamily="2" charset="0"/>
            </a:rPr>
            <a:t>মঙ্গল</a:t>
          </a:r>
          <a:r>
            <a:rPr lang="en-US" dirty="0" smtClean="0">
              <a:latin typeface="NikoshBAN" pitchFamily="2" charset="0"/>
              <a:cs typeface="NikoshBAN" pitchFamily="2" charset="0"/>
            </a:rPr>
            <a:t>- </a:t>
          </a:r>
          <a:r>
            <a:rPr lang="bn-BD" dirty="0" smtClean="0">
              <a:latin typeface="NikoshBAN" pitchFamily="2" charset="0"/>
              <a:cs typeface="NikoshBAN" pitchFamily="2" charset="0"/>
            </a:rPr>
            <a:t>সৌরজগতের চতুর্থ গ্রহ , এটি লালচে বর্ণের </a:t>
          </a:r>
          <a:endParaRPr lang="en-US" dirty="0">
            <a:latin typeface="NikoshBAN" pitchFamily="2" charset="0"/>
            <a:cs typeface="NikoshBAN" pitchFamily="2" charset="0"/>
          </a:endParaRPr>
        </a:p>
      </dgm:t>
    </dgm:pt>
    <dgm:pt modelId="{47439C35-34DB-4829-9AFA-C8FB6BB54863}" type="parTrans" cxnId="{A04A79B6-F084-47F7-B0CB-1118D5F9EFB2}">
      <dgm:prSet/>
      <dgm:spPr/>
      <dgm:t>
        <a:bodyPr/>
        <a:lstStyle/>
        <a:p>
          <a:endParaRPr lang="en-US"/>
        </a:p>
      </dgm:t>
    </dgm:pt>
    <dgm:pt modelId="{A5AD837D-D7A4-402A-B30A-2795A7A4F2AA}" type="sibTrans" cxnId="{A04A79B6-F084-47F7-B0CB-1118D5F9EFB2}">
      <dgm:prSet/>
      <dgm:spPr/>
      <dgm:t>
        <a:bodyPr/>
        <a:lstStyle/>
        <a:p>
          <a:endParaRPr lang="en-US"/>
        </a:p>
      </dgm:t>
    </dgm:pt>
    <dgm:pt modelId="{C659545B-7836-4048-B525-EDC215E70C4B}">
      <dgm:prSet/>
      <dgm:spPr>
        <a:blipFill dpi="0" rotWithShape="0">
          <a:blip xmlns:r="http://schemas.openxmlformats.org/officeDocument/2006/relationships" r:embed="rId6">
            <a:extLst>
              <a:ext uri="{28A0092B-C50C-407E-A947-70E740481C1C}">
                <a14:useLocalDpi xmlns:a14="http://schemas.microsoft.com/office/drawing/2010/main" xmlns="" val="0"/>
              </a:ext>
            </a:extLst>
          </a:blip>
          <a:srcRect/>
          <a:stretch>
            <a:fillRect/>
          </a:stretch>
        </a:blipFill>
      </dgm:spPr>
      <dgm:t>
        <a:bodyPr/>
        <a:lstStyle/>
        <a:p>
          <a:r>
            <a:rPr lang="en-US" dirty="0" err="1" smtClean="0">
              <a:latin typeface="NikoshBAN" pitchFamily="2" charset="0"/>
              <a:cs typeface="NikoshBAN" pitchFamily="2" charset="0"/>
            </a:rPr>
            <a:t>পৃথিবী</a:t>
          </a:r>
          <a:r>
            <a:rPr lang="en-US" dirty="0" smtClean="0">
              <a:latin typeface="NikoshBAN" pitchFamily="2" charset="0"/>
              <a:cs typeface="NikoshBAN" pitchFamily="2" charset="0"/>
            </a:rPr>
            <a:t>- </a:t>
          </a:r>
          <a:r>
            <a:rPr lang="bn-BD" dirty="0" smtClean="0">
              <a:latin typeface="NikoshBAN" pitchFamily="2" charset="0"/>
              <a:cs typeface="NikoshBAN" pitchFamily="2" charset="0"/>
            </a:rPr>
            <a:t>জীব - জন্তু ও উদ্ভিদের জীবন ধারণের জন্য  আদর্শ  গ্রহ </a:t>
          </a:r>
          <a:endParaRPr lang="en-US" dirty="0">
            <a:latin typeface="NikoshBAN" pitchFamily="2" charset="0"/>
            <a:cs typeface="NikoshBAN" pitchFamily="2" charset="0"/>
          </a:endParaRPr>
        </a:p>
      </dgm:t>
    </dgm:pt>
    <dgm:pt modelId="{1681F4B3-932D-4214-8690-05382CA0B742}" type="parTrans" cxnId="{5AC2EBA7-1AA1-4420-8FC4-9E066DE9E451}">
      <dgm:prSet/>
      <dgm:spPr/>
      <dgm:t>
        <a:bodyPr/>
        <a:lstStyle/>
        <a:p>
          <a:endParaRPr lang="en-US"/>
        </a:p>
      </dgm:t>
    </dgm:pt>
    <dgm:pt modelId="{2047BE11-FCAF-4CB1-B751-B15A37A04989}" type="sibTrans" cxnId="{5AC2EBA7-1AA1-4420-8FC4-9E066DE9E451}">
      <dgm:prSet/>
      <dgm:spPr/>
      <dgm:t>
        <a:bodyPr/>
        <a:lstStyle/>
        <a:p>
          <a:endParaRPr lang="en-US"/>
        </a:p>
      </dgm:t>
    </dgm:pt>
    <dgm:pt modelId="{A5FA3050-FB92-439B-8D59-47F940225C82}">
      <dgm:prSet phldrT="[Text]"/>
      <dgm:spPr/>
      <dgm:t>
        <a:bodyPr/>
        <a:lstStyle/>
        <a:p>
          <a:endParaRPr lang="en-US" dirty="0">
            <a:latin typeface="NikoshBAN" pitchFamily="2" charset="0"/>
            <a:cs typeface="NikoshBAN" pitchFamily="2" charset="0"/>
          </a:endParaRPr>
        </a:p>
      </dgm:t>
    </dgm:pt>
    <dgm:pt modelId="{819FE061-E520-4E62-AE71-111BEFD5C7B6}" type="parTrans" cxnId="{C252033D-43BA-4FB4-AD7C-2B5960937008}">
      <dgm:prSet/>
      <dgm:spPr/>
      <dgm:t>
        <a:bodyPr/>
        <a:lstStyle/>
        <a:p>
          <a:endParaRPr lang="en-US"/>
        </a:p>
      </dgm:t>
    </dgm:pt>
    <dgm:pt modelId="{8FCE7986-25B1-41B0-99D9-F47876D12949}" type="sibTrans" cxnId="{C252033D-43BA-4FB4-AD7C-2B5960937008}">
      <dgm:prSet/>
      <dgm:spPr/>
      <dgm:t>
        <a:bodyPr/>
        <a:lstStyle/>
        <a:p>
          <a:endParaRPr lang="en-US"/>
        </a:p>
      </dgm:t>
    </dgm:pt>
    <dgm:pt modelId="{B34F9902-3829-4700-B1C6-E5AB2C36CACD}">
      <dgm:prSet phldrT="[Text]"/>
      <dgm:spPr>
        <a:blipFill dpi="0" rotWithShape="1">
          <a:blip xmlns:r="http://schemas.openxmlformats.org/officeDocument/2006/relationships" r:embed="rId7" cstate="print">
            <a:extLst>
              <a:ext uri="{28A0092B-C50C-407E-A947-70E740481C1C}">
                <a14:useLocalDpi xmlns:a14="http://schemas.microsoft.com/office/drawing/2010/main" xmlns="" val="0"/>
              </a:ext>
            </a:extLst>
          </a:blip>
          <a:srcRect/>
          <a:stretch>
            <a:fillRect/>
          </a:stretch>
        </a:blipFill>
      </dgm:spPr>
      <dgm:t>
        <a:bodyPr/>
        <a:lstStyle/>
        <a:p>
          <a:r>
            <a:rPr lang="en-US" dirty="0" err="1" smtClean="0">
              <a:solidFill>
                <a:schemeClr val="bg1"/>
              </a:solidFill>
              <a:latin typeface="NikoshBAN" pitchFamily="2" charset="0"/>
              <a:cs typeface="NikoshBAN" pitchFamily="2" charset="0"/>
            </a:rPr>
            <a:t>বৃহস্পতি</a:t>
          </a:r>
          <a:r>
            <a:rPr lang="en-US" dirty="0" smtClean="0">
              <a:solidFill>
                <a:schemeClr val="bg1"/>
              </a:solidFill>
              <a:latin typeface="NikoshBAN" pitchFamily="2" charset="0"/>
              <a:cs typeface="NikoshBAN" pitchFamily="2" charset="0"/>
            </a:rPr>
            <a:t>- </a:t>
          </a:r>
          <a:r>
            <a:rPr lang="bn-BD" dirty="0" smtClean="0">
              <a:solidFill>
                <a:schemeClr val="bg1"/>
              </a:solidFill>
              <a:latin typeface="NikoshBAN" pitchFamily="2" charset="0"/>
              <a:cs typeface="NikoshBAN" pitchFamily="2" charset="0"/>
            </a:rPr>
            <a:t>পঞ্চমও সর্ববৃহৎ গ্রহ </a:t>
          </a:r>
          <a:endParaRPr lang="en-US" dirty="0">
            <a:solidFill>
              <a:schemeClr val="bg1"/>
            </a:solidFill>
            <a:latin typeface="NikoshBAN" pitchFamily="2" charset="0"/>
            <a:cs typeface="NikoshBAN" pitchFamily="2" charset="0"/>
          </a:endParaRPr>
        </a:p>
      </dgm:t>
    </dgm:pt>
    <dgm:pt modelId="{D9139C73-0106-479D-94C5-699B34190670}" type="parTrans" cxnId="{BC7BE955-D6C9-4B5D-B136-F4E50A32616A}">
      <dgm:prSet/>
      <dgm:spPr/>
      <dgm:t>
        <a:bodyPr/>
        <a:lstStyle/>
        <a:p>
          <a:endParaRPr lang="en-US"/>
        </a:p>
      </dgm:t>
    </dgm:pt>
    <dgm:pt modelId="{ACD28E0A-88FC-4273-A533-B29E7EBD9B91}" type="sibTrans" cxnId="{BC7BE955-D6C9-4B5D-B136-F4E50A32616A}">
      <dgm:prSet/>
      <dgm:spPr/>
      <dgm:t>
        <a:bodyPr/>
        <a:lstStyle/>
        <a:p>
          <a:endParaRPr lang="en-US"/>
        </a:p>
      </dgm:t>
    </dgm:pt>
    <dgm:pt modelId="{3B30C37F-9271-45D5-8DBB-9B786444FA1B}">
      <dgm:prSet phldrT="[Text]"/>
      <dgm:spPr>
        <a:blipFill dpi="0" rotWithShape="1">
          <a:blip xmlns:r="http://schemas.openxmlformats.org/officeDocument/2006/relationships" r:embed="rId8" cstate="print">
            <a:extLst>
              <a:ext uri="{28A0092B-C50C-407E-A947-70E740481C1C}">
                <a14:useLocalDpi xmlns:a14="http://schemas.microsoft.com/office/drawing/2010/main" xmlns="" val="0"/>
              </a:ext>
            </a:extLst>
          </a:blip>
          <a:srcRect/>
          <a:stretch>
            <a:fillRect/>
          </a:stretch>
        </a:blipFill>
      </dgm:spPr>
      <dgm:t>
        <a:bodyPr/>
        <a:lstStyle/>
        <a:p>
          <a:r>
            <a:rPr lang="en-US" dirty="0" err="1" smtClean="0">
              <a:latin typeface="NikoshBAN" pitchFamily="2" charset="0"/>
              <a:cs typeface="NikoshBAN" pitchFamily="2" charset="0"/>
            </a:rPr>
            <a:t>শনি</a:t>
          </a:r>
          <a:r>
            <a:rPr lang="en-US" dirty="0" smtClean="0">
              <a:latin typeface="NikoshBAN" pitchFamily="2" charset="0"/>
              <a:cs typeface="NikoshBAN" pitchFamily="2" charset="0"/>
            </a:rPr>
            <a:t>- </a:t>
          </a:r>
          <a:r>
            <a:rPr lang="bn-BD" dirty="0" smtClean="0">
              <a:latin typeface="NikoshBAN" pitchFamily="2" charset="0"/>
              <a:cs typeface="NikoshBAN" pitchFamily="2" charset="0"/>
            </a:rPr>
            <a:t>সৌরজগতের দ্বিতীয় বৃহত্তম গ্রহ ও এটি তিনটি বলয় বেষ্টিত </a:t>
          </a:r>
          <a:endParaRPr lang="en-US" dirty="0">
            <a:latin typeface="NikoshBAN" pitchFamily="2" charset="0"/>
            <a:cs typeface="NikoshBAN" pitchFamily="2" charset="0"/>
          </a:endParaRPr>
        </a:p>
      </dgm:t>
    </dgm:pt>
    <dgm:pt modelId="{DDA5294C-185A-4200-AE3E-051DA193B636}" type="parTrans" cxnId="{F6E1422D-15E3-4E73-8D12-9B3C43041D64}">
      <dgm:prSet/>
      <dgm:spPr/>
      <dgm:t>
        <a:bodyPr/>
        <a:lstStyle/>
        <a:p>
          <a:endParaRPr lang="en-US"/>
        </a:p>
      </dgm:t>
    </dgm:pt>
    <dgm:pt modelId="{E0A0738B-30FF-4837-A2EF-7C75D25932E4}" type="sibTrans" cxnId="{F6E1422D-15E3-4E73-8D12-9B3C43041D64}">
      <dgm:prSet/>
      <dgm:spPr/>
      <dgm:t>
        <a:bodyPr/>
        <a:lstStyle/>
        <a:p>
          <a:endParaRPr lang="en-US"/>
        </a:p>
      </dgm:t>
    </dgm:pt>
    <dgm:pt modelId="{C8869EA1-C409-44F4-81FE-E75E17B65F4F}">
      <dgm:prSet phldrT="[Text]"/>
      <dgm:spPr>
        <a:blipFill dpi="0" rotWithShape="1">
          <a:blip xmlns:r="http://schemas.openxmlformats.org/officeDocument/2006/relationships" r:embed="rId9" cstate="print">
            <a:extLst>
              <a:ext uri="{28A0092B-C50C-407E-A947-70E740481C1C}">
                <a14:useLocalDpi xmlns:a14="http://schemas.microsoft.com/office/drawing/2010/main" xmlns="" val="0"/>
              </a:ext>
            </a:extLst>
          </a:blip>
          <a:srcRect/>
          <a:stretch>
            <a:fillRect/>
          </a:stretch>
        </a:blipFill>
      </dgm:spPr>
      <dgm:t>
        <a:bodyPr/>
        <a:lstStyle/>
        <a:p>
          <a:r>
            <a:rPr lang="en-US" dirty="0" err="1" smtClean="0">
              <a:solidFill>
                <a:schemeClr val="tx1"/>
              </a:solidFill>
              <a:latin typeface="NikoshBAN" pitchFamily="2" charset="0"/>
              <a:cs typeface="NikoshBAN" pitchFamily="2" charset="0"/>
            </a:rPr>
            <a:t>ইউরেনাস</a:t>
          </a:r>
          <a:r>
            <a:rPr lang="en-US" dirty="0" smtClean="0">
              <a:solidFill>
                <a:schemeClr val="tx1"/>
              </a:solidFill>
              <a:latin typeface="NikoshBAN" pitchFamily="2" charset="0"/>
              <a:cs typeface="NikoshBAN" pitchFamily="2" charset="0"/>
            </a:rPr>
            <a:t>- </a:t>
          </a:r>
          <a:r>
            <a:rPr lang="bn-BD" dirty="0" smtClean="0">
              <a:solidFill>
                <a:schemeClr val="tx1"/>
              </a:solidFill>
              <a:latin typeface="NikoshBAN" pitchFamily="2" charset="0"/>
              <a:cs typeface="NikoshBAN" pitchFamily="2" charset="0"/>
            </a:rPr>
            <a:t>তৃতীয় বৃহৎতম গ্রহ </a:t>
          </a:r>
          <a:endParaRPr lang="en-US" dirty="0">
            <a:solidFill>
              <a:schemeClr val="tx1"/>
            </a:solidFill>
            <a:latin typeface="NikoshBAN" pitchFamily="2" charset="0"/>
            <a:cs typeface="NikoshBAN" pitchFamily="2" charset="0"/>
          </a:endParaRPr>
        </a:p>
      </dgm:t>
    </dgm:pt>
    <dgm:pt modelId="{A72193ED-AFC7-43F2-94DB-C4EE99F08791}" type="parTrans" cxnId="{6D36E38F-363A-4437-9659-1C329A6BEFB9}">
      <dgm:prSet/>
      <dgm:spPr/>
      <dgm:t>
        <a:bodyPr/>
        <a:lstStyle/>
        <a:p>
          <a:endParaRPr lang="en-US"/>
        </a:p>
      </dgm:t>
    </dgm:pt>
    <dgm:pt modelId="{9AD3B063-10B8-4AE4-AB3E-A9536FD79779}" type="sibTrans" cxnId="{6D36E38F-363A-4437-9659-1C329A6BEFB9}">
      <dgm:prSet/>
      <dgm:spPr/>
      <dgm:t>
        <a:bodyPr/>
        <a:lstStyle/>
        <a:p>
          <a:endParaRPr lang="en-US"/>
        </a:p>
      </dgm:t>
    </dgm:pt>
    <dgm:pt modelId="{C1BD089D-8B88-4117-8007-9BBAF0F4DAE1}" type="pres">
      <dgm:prSet presAssocID="{C4DDAF9A-4DE1-4D0E-BBB3-083260AB29D4}" presName="cycle" presStyleCnt="0">
        <dgm:presLayoutVars>
          <dgm:chMax val="1"/>
          <dgm:dir/>
          <dgm:animLvl val="ctr"/>
          <dgm:resizeHandles val="exact"/>
        </dgm:presLayoutVars>
      </dgm:prSet>
      <dgm:spPr/>
      <dgm:t>
        <a:bodyPr/>
        <a:lstStyle/>
        <a:p>
          <a:endParaRPr lang="en-US"/>
        </a:p>
      </dgm:t>
    </dgm:pt>
    <dgm:pt modelId="{B1E8EA5A-AFDB-4F31-87AB-0112736F98F4}" type="pres">
      <dgm:prSet presAssocID="{C1636809-6262-412C-88A1-B095F84A655D}" presName="centerShape" presStyleLbl="node0" presStyleIdx="0" presStyleCnt="1"/>
      <dgm:spPr/>
      <dgm:t>
        <a:bodyPr/>
        <a:lstStyle/>
        <a:p>
          <a:endParaRPr lang="en-US"/>
        </a:p>
      </dgm:t>
    </dgm:pt>
    <dgm:pt modelId="{F8A0D731-E37A-4557-9139-D655B192C74D}" type="pres">
      <dgm:prSet presAssocID="{224EE7C8-059A-4436-A8FA-65C643B8BEDA}" presName="Name9" presStyleLbl="parChTrans1D2" presStyleIdx="0" presStyleCnt="8"/>
      <dgm:spPr/>
      <dgm:t>
        <a:bodyPr/>
        <a:lstStyle/>
        <a:p>
          <a:endParaRPr lang="en-US"/>
        </a:p>
      </dgm:t>
    </dgm:pt>
    <dgm:pt modelId="{FBF56E2F-5FC5-4D65-9B2E-38870D142DB1}" type="pres">
      <dgm:prSet presAssocID="{224EE7C8-059A-4436-A8FA-65C643B8BEDA}" presName="connTx" presStyleLbl="parChTrans1D2" presStyleIdx="0" presStyleCnt="8"/>
      <dgm:spPr/>
      <dgm:t>
        <a:bodyPr/>
        <a:lstStyle/>
        <a:p>
          <a:endParaRPr lang="en-US"/>
        </a:p>
      </dgm:t>
    </dgm:pt>
    <dgm:pt modelId="{67A3F2CD-A590-47D2-98E3-A6E131414FFF}" type="pres">
      <dgm:prSet presAssocID="{9BF99ABE-C3F8-4980-8B3D-8504ECAAB2F4}" presName="node" presStyleLbl="node1" presStyleIdx="0" presStyleCnt="8">
        <dgm:presLayoutVars>
          <dgm:bulletEnabled val="1"/>
        </dgm:presLayoutVars>
      </dgm:prSet>
      <dgm:spPr/>
      <dgm:t>
        <a:bodyPr/>
        <a:lstStyle/>
        <a:p>
          <a:endParaRPr lang="en-US"/>
        </a:p>
      </dgm:t>
    </dgm:pt>
    <dgm:pt modelId="{C26D0096-EE4C-49DF-91A1-CF1A99D8D826}" type="pres">
      <dgm:prSet presAssocID="{D8EB5AA3-44D9-4964-A3D0-2A80942191C7}" presName="Name9" presStyleLbl="parChTrans1D2" presStyleIdx="1" presStyleCnt="8"/>
      <dgm:spPr/>
      <dgm:t>
        <a:bodyPr/>
        <a:lstStyle/>
        <a:p>
          <a:endParaRPr lang="en-US"/>
        </a:p>
      </dgm:t>
    </dgm:pt>
    <dgm:pt modelId="{D7A6E0E4-010A-4BFF-9604-3B276581066A}" type="pres">
      <dgm:prSet presAssocID="{D8EB5AA3-44D9-4964-A3D0-2A80942191C7}" presName="connTx" presStyleLbl="parChTrans1D2" presStyleIdx="1" presStyleCnt="8"/>
      <dgm:spPr/>
      <dgm:t>
        <a:bodyPr/>
        <a:lstStyle/>
        <a:p>
          <a:endParaRPr lang="en-US"/>
        </a:p>
      </dgm:t>
    </dgm:pt>
    <dgm:pt modelId="{9D3EB504-4785-4D8C-BB6D-F0EFEA32DC60}" type="pres">
      <dgm:prSet presAssocID="{5950DB70-7F3A-4341-9046-A43A4B74979B}" presName="node" presStyleLbl="node1" presStyleIdx="1" presStyleCnt="8">
        <dgm:presLayoutVars>
          <dgm:bulletEnabled val="1"/>
        </dgm:presLayoutVars>
      </dgm:prSet>
      <dgm:spPr/>
      <dgm:t>
        <a:bodyPr/>
        <a:lstStyle/>
        <a:p>
          <a:endParaRPr lang="en-US"/>
        </a:p>
      </dgm:t>
    </dgm:pt>
    <dgm:pt modelId="{1A58F65F-53F7-4D03-9F34-06FE470C7313}" type="pres">
      <dgm:prSet presAssocID="{1681F4B3-932D-4214-8690-05382CA0B742}" presName="Name9" presStyleLbl="parChTrans1D2" presStyleIdx="2" presStyleCnt="8"/>
      <dgm:spPr/>
      <dgm:t>
        <a:bodyPr/>
        <a:lstStyle/>
        <a:p>
          <a:endParaRPr lang="en-US"/>
        </a:p>
      </dgm:t>
    </dgm:pt>
    <dgm:pt modelId="{96BF129F-470C-4801-A33B-25C65AF76230}" type="pres">
      <dgm:prSet presAssocID="{1681F4B3-932D-4214-8690-05382CA0B742}" presName="connTx" presStyleLbl="parChTrans1D2" presStyleIdx="2" presStyleCnt="8"/>
      <dgm:spPr/>
      <dgm:t>
        <a:bodyPr/>
        <a:lstStyle/>
        <a:p>
          <a:endParaRPr lang="en-US"/>
        </a:p>
      </dgm:t>
    </dgm:pt>
    <dgm:pt modelId="{353DD904-F58B-4767-8505-F5D8E92BB4F5}" type="pres">
      <dgm:prSet presAssocID="{C659545B-7836-4048-B525-EDC215E70C4B}" presName="node" presStyleLbl="node1" presStyleIdx="2" presStyleCnt="8">
        <dgm:presLayoutVars>
          <dgm:bulletEnabled val="1"/>
        </dgm:presLayoutVars>
      </dgm:prSet>
      <dgm:spPr/>
      <dgm:t>
        <a:bodyPr/>
        <a:lstStyle/>
        <a:p>
          <a:endParaRPr lang="en-US"/>
        </a:p>
      </dgm:t>
    </dgm:pt>
    <dgm:pt modelId="{18C2BD24-D122-4135-B60D-827B10B7B45D}" type="pres">
      <dgm:prSet presAssocID="{47439C35-34DB-4829-9AFA-C8FB6BB54863}" presName="Name9" presStyleLbl="parChTrans1D2" presStyleIdx="3" presStyleCnt="8"/>
      <dgm:spPr/>
      <dgm:t>
        <a:bodyPr/>
        <a:lstStyle/>
        <a:p>
          <a:endParaRPr lang="en-US"/>
        </a:p>
      </dgm:t>
    </dgm:pt>
    <dgm:pt modelId="{DA330413-62F0-47DE-9709-FFAA61B61CD6}" type="pres">
      <dgm:prSet presAssocID="{47439C35-34DB-4829-9AFA-C8FB6BB54863}" presName="connTx" presStyleLbl="parChTrans1D2" presStyleIdx="3" presStyleCnt="8"/>
      <dgm:spPr/>
      <dgm:t>
        <a:bodyPr/>
        <a:lstStyle/>
        <a:p>
          <a:endParaRPr lang="en-US"/>
        </a:p>
      </dgm:t>
    </dgm:pt>
    <dgm:pt modelId="{5C8B52FE-85DB-4099-A16B-EF7CE765CAA2}" type="pres">
      <dgm:prSet presAssocID="{265D458A-7276-48DC-B840-F4CED499FCF2}" presName="node" presStyleLbl="node1" presStyleIdx="3" presStyleCnt="8">
        <dgm:presLayoutVars>
          <dgm:bulletEnabled val="1"/>
        </dgm:presLayoutVars>
      </dgm:prSet>
      <dgm:spPr/>
      <dgm:t>
        <a:bodyPr/>
        <a:lstStyle/>
        <a:p>
          <a:endParaRPr lang="en-US"/>
        </a:p>
      </dgm:t>
    </dgm:pt>
    <dgm:pt modelId="{2AECBB79-7275-4F5C-8C5C-4CB8A18B7208}" type="pres">
      <dgm:prSet presAssocID="{D9139C73-0106-479D-94C5-699B34190670}" presName="Name9" presStyleLbl="parChTrans1D2" presStyleIdx="4" presStyleCnt="8"/>
      <dgm:spPr/>
      <dgm:t>
        <a:bodyPr/>
        <a:lstStyle/>
        <a:p>
          <a:endParaRPr lang="en-US"/>
        </a:p>
      </dgm:t>
    </dgm:pt>
    <dgm:pt modelId="{E87004A8-066E-48A0-9821-43CAB7DE8553}" type="pres">
      <dgm:prSet presAssocID="{D9139C73-0106-479D-94C5-699B34190670}" presName="connTx" presStyleLbl="parChTrans1D2" presStyleIdx="4" presStyleCnt="8"/>
      <dgm:spPr/>
      <dgm:t>
        <a:bodyPr/>
        <a:lstStyle/>
        <a:p>
          <a:endParaRPr lang="en-US"/>
        </a:p>
      </dgm:t>
    </dgm:pt>
    <dgm:pt modelId="{7EDE3C76-7DA1-49D5-8F48-ACDCF509DAA3}" type="pres">
      <dgm:prSet presAssocID="{B34F9902-3829-4700-B1C6-E5AB2C36CACD}" presName="node" presStyleLbl="node1" presStyleIdx="4" presStyleCnt="8">
        <dgm:presLayoutVars>
          <dgm:bulletEnabled val="1"/>
        </dgm:presLayoutVars>
      </dgm:prSet>
      <dgm:spPr/>
      <dgm:t>
        <a:bodyPr/>
        <a:lstStyle/>
        <a:p>
          <a:endParaRPr lang="en-US"/>
        </a:p>
      </dgm:t>
    </dgm:pt>
    <dgm:pt modelId="{0C201D45-88F4-4554-B95F-DA25F3A6B6FA}" type="pres">
      <dgm:prSet presAssocID="{DDA5294C-185A-4200-AE3E-051DA193B636}" presName="Name9" presStyleLbl="parChTrans1D2" presStyleIdx="5" presStyleCnt="8"/>
      <dgm:spPr/>
      <dgm:t>
        <a:bodyPr/>
        <a:lstStyle/>
        <a:p>
          <a:endParaRPr lang="en-US"/>
        </a:p>
      </dgm:t>
    </dgm:pt>
    <dgm:pt modelId="{FCCCC2E9-F915-40BD-B0E7-4A59CAC75DE4}" type="pres">
      <dgm:prSet presAssocID="{DDA5294C-185A-4200-AE3E-051DA193B636}" presName="connTx" presStyleLbl="parChTrans1D2" presStyleIdx="5" presStyleCnt="8"/>
      <dgm:spPr/>
      <dgm:t>
        <a:bodyPr/>
        <a:lstStyle/>
        <a:p>
          <a:endParaRPr lang="en-US"/>
        </a:p>
      </dgm:t>
    </dgm:pt>
    <dgm:pt modelId="{33D6215D-4FF4-4D58-A320-F0A4BAAA5EE0}" type="pres">
      <dgm:prSet presAssocID="{3B30C37F-9271-45D5-8DBB-9B786444FA1B}" presName="node" presStyleLbl="node1" presStyleIdx="5" presStyleCnt="8">
        <dgm:presLayoutVars>
          <dgm:bulletEnabled val="1"/>
        </dgm:presLayoutVars>
      </dgm:prSet>
      <dgm:spPr/>
      <dgm:t>
        <a:bodyPr/>
        <a:lstStyle/>
        <a:p>
          <a:endParaRPr lang="en-US"/>
        </a:p>
      </dgm:t>
    </dgm:pt>
    <dgm:pt modelId="{E9CB16D2-BF8E-4B0A-8EA9-79F346E57EA1}" type="pres">
      <dgm:prSet presAssocID="{A72193ED-AFC7-43F2-94DB-C4EE99F08791}" presName="Name9" presStyleLbl="parChTrans1D2" presStyleIdx="6" presStyleCnt="8"/>
      <dgm:spPr/>
      <dgm:t>
        <a:bodyPr/>
        <a:lstStyle/>
        <a:p>
          <a:endParaRPr lang="en-US"/>
        </a:p>
      </dgm:t>
    </dgm:pt>
    <dgm:pt modelId="{607EB2B5-909F-4883-B3C9-3E7D50042E13}" type="pres">
      <dgm:prSet presAssocID="{A72193ED-AFC7-43F2-94DB-C4EE99F08791}" presName="connTx" presStyleLbl="parChTrans1D2" presStyleIdx="6" presStyleCnt="8"/>
      <dgm:spPr/>
      <dgm:t>
        <a:bodyPr/>
        <a:lstStyle/>
        <a:p>
          <a:endParaRPr lang="en-US"/>
        </a:p>
      </dgm:t>
    </dgm:pt>
    <dgm:pt modelId="{3F69B738-90C3-4A65-872B-1764DD44B28A}" type="pres">
      <dgm:prSet presAssocID="{C8869EA1-C409-44F4-81FE-E75E17B65F4F}" presName="node" presStyleLbl="node1" presStyleIdx="6" presStyleCnt="8">
        <dgm:presLayoutVars>
          <dgm:bulletEnabled val="1"/>
        </dgm:presLayoutVars>
      </dgm:prSet>
      <dgm:spPr/>
      <dgm:t>
        <a:bodyPr/>
        <a:lstStyle/>
        <a:p>
          <a:endParaRPr lang="en-US"/>
        </a:p>
      </dgm:t>
    </dgm:pt>
    <dgm:pt modelId="{515A3E5F-E509-44B6-BD54-68F839BA0F23}" type="pres">
      <dgm:prSet presAssocID="{9A53563B-E810-42E6-BBD3-B8AF44EE0EC4}" presName="Name9" presStyleLbl="parChTrans1D2" presStyleIdx="7" presStyleCnt="8"/>
      <dgm:spPr/>
      <dgm:t>
        <a:bodyPr/>
        <a:lstStyle/>
        <a:p>
          <a:endParaRPr lang="en-US"/>
        </a:p>
      </dgm:t>
    </dgm:pt>
    <dgm:pt modelId="{D2635149-EB3A-468E-ABBB-65718A9E5ED8}" type="pres">
      <dgm:prSet presAssocID="{9A53563B-E810-42E6-BBD3-B8AF44EE0EC4}" presName="connTx" presStyleLbl="parChTrans1D2" presStyleIdx="7" presStyleCnt="8"/>
      <dgm:spPr/>
      <dgm:t>
        <a:bodyPr/>
        <a:lstStyle/>
        <a:p>
          <a:endParaRPr lang="en-US"/>
        </a:p>
      </dgm:t>
    </dgm:pt>
    <dgm:pt modelId="{6EC6AE81-628A-4697-B831-0366BFAE5261}" type="pres">
      <dgm:prSet presAssocID="{68AB3A5D-208B-46B0-8BF2-9813DC0D03D4}" presName="node" presStyleLbl="node1" presStyleIdx="7" presStyleCnt="8">
        <dgm:presLayoutVars>
          <dgm:bulletEnabled val="1"/>
        </dgm:presLayoutVars>
      </dgm:prSet>
      <dgm:spPr/>
      <dgm:t>
        <a:bodyPr/>
        <a:lstStyle/>
        <a:p>
          <a:endParaRPr lang="en-US"/>
        </a:p>
      </dgm:t>
    </dgm:pt>
  </dgm:ptLst>
  <dgm:cxnLst>
    <dgm:cxn modelId="{E2370CEC-A73F-4A51-A1F5-63B68D36B411}" srcId="{C1636809-6262-412C-88A1-B095F84A655D}" destId="{9BF99ABE-C3F8-4980-8B3D-8504ECAAB2F4}" srcOrd="0" destOrd="0" parTransId="{224EE7C8-059A-4436-A8FA-65C643B8BEDA}" sibTransId="{6CDCCA64-E765-4E59-8558-1137E7F09165}"/>
    <dgm:cxn modelId="{1602240C-923C-47A7-90DC-F6107978610D}" type="presOf" srcId="{5950DB70-7F3A-4341-9046-A43A4B74979B}" destId="{9D3EB504-4785-4D8C-BB6D-F0EFEA32DC60}" srcOrd="0" destOrd="0" presId="urn:microsoft.com/office/officeart/2005/8/layout/radial1"/>
    <dgm:cxn modelId="{F17FF5ED-CE81-42FC-AEB4-AE07BDE43478}" type="presOf" srcId="{68AB3A5D-208B-46B0-8BF2-9813DC0D03D4}" destId="{6EC6AE81-628A-4697-B831-0366BFAE5261}" srcOrd="0" destOrd="0" presId="urn:microsoft.com/office/officeart/2005/8/layout/radial1"/>
    <dgm:cxn modelId="{C252033D-43BA-4FB4-AD7C-2B5960937008}" srcId="{C4DDAF9A-4DE1-4D0E-BBB3-083260AB29D4}" destId="{A5FA3050-FB92-439B-8D59-47F940225C82}" srcOrd="1" destOrd="0" parTransId="{819FE061-E520-4E62-AE71-111BEFD5C7B6}" sibTransId="{8FCE7986-25B1-41B0-99D9-F47876D12949}"/>
    <dgm:cxn modelId="{53664D48-6266-46F1-BF18-2174A0148878}" type="presOf" srcId="{A72193ED-AFC7-43F2-94DB-C4EE99F08791}" destId="{607EB2B5-909F-4883-B3C9-3E7D50042E13}" srcOrd="1" destOrd="0" presId="urn:microsoft.com/office/officeart/2005/8/layout/radial1"/>
    <dgm:cxn modelId="{00EBFF8F-2823-4787-9940-F295634EE6D0}" type="presOf" srcId="{D9139C73-0106-479D-94C5-699B34190670}" destId="{E87004A8-066E-48A0-9821-43CAB7DE8553}" srcOrd="1" destOrd="0" presId="urn:microsoft.com/office/officeart/2005/8/layout/radial1"/>
    <dgm:cxn modelId="{9A70FDD9-FDF4-4800-8875-22376C5A9244}" type="presOf" srcId="{C4DDAF9A-4DE1-4D0E-BBB3-083260AB29D4}" destId="{C1BD089D-8B88-4117-8007-9BBAF0F4DAE1}" srcOrd="0" destOrd="0" presId="urn:microsoft.com/office/officeart/2005/8/layout/radial1"/>
    <dgm:cxn modelId="{6D36E38F-363A-4437-9659-1C329A6BEFB9}" srcId="{C1636809-6262-412C-88A1-B095F84A655D}" destId="{C8869EA1-C409-44F4-81FE-E75E17B65F4F}" srcOrd="6" destOrd="0" parTransId="{A72193ED-AFC7-43F2-94DB-C4EE99F08791}" sibTransId="{9AD3B063-10B8-4AE4-AB3E-A9536FD79779}"/>
    <dgm:cxn modelId="{5AC2EBA7-1AA1-4420-8FC4-9E066DE9E451}" srcId="{C1636809-6262-412C-88A1-B095F84A655D}" destId="{C659545B-7836-4048-B525-EDC215E70C4B}" srcOrd="2" destOrd="0" parTransId="{1681F4B3-932D-4214-8690-05382CA0B742}" sibTransId="{2047BE11-FCAF-4CB1-B751-B15A37A04989}"/>
    <dgm:cxn modelId="{B0A9FBE8-3F83-4542-8F0A-E4624FB4A6F8}" type="presOf" srcId="{3B30C37F-9271-45D5-8DBB-9B786444FA1B}" destId="{33D6215D-4FF4-4D58-A320-F0A4BAAA5EE0}" srcOrd="0" destOrd="0" presId="urn:microsoft.com/office/officeart/2005/8/layout/radial1"/>
    <dgm:cxn modelId="{EDD4B6D6-5ED4-4E5F-8064-8642EE9D796F}" type="presOf" srcId="{265D458A-7276-48DC-B840-F4CED499FCF2}" destId="{5C8B52FE-85DB-4099-A16B-EF7CE765CAA2}" srcOrd="0" destOrd="0" presId="urn:microsoft.com/office/officeart/2005/8/layout/radial1"/>
    <dgm:cxn modelId="{88541870-1AE4-4FAE-B209-E5252B399688}" srcId="{C4DDAF9A-4DE1-4D0E-BBB3-083260AB29D4}" destId="{C1636809-6262-412C-88A1-B095F84A655D}" srcOrd="0" destOrd="0" parTransId="{8A3AEBDB-5470-4344-98F2-C036B0C309DD}" sibTransId="{FC522F02-B689-48A7-9578-2EBD7812B5C6}"/>
    <dgm:cxn modelId="{DBEEC325-0447-4C60-A6FC-399855114D95}" type="presOf" srcId="{D8EB5AA3-44D9-4964-A3D0-2A80942191C7}" destId="{D7A6E0E4-010A-4BFF-9604-3B276581066A}" srcOrd="1" destOrd="0" presId="urn:microsoft.com/office/officeart/2005/8/layout/radial1"/>
    <dgm:cxn modelId="{D81D2187-C7BB-4FDE-904C-EA9CC5E2FAA4}" type="presOf" srcId="{9A53563B-E810-42E6-BBD3-B8AF44EE0EC4}" destId="{D2635149-EB3A-468E-ABBB-65718A9E5ED8}" srcOrd="1" destOrd="0" presId="urn:microsoft.com/office/officeart/2005/8/layout/radial1"/>
    <dgm:cxn modelId="{B5505314-8E6F-42A1-86F9-52B4153F4571}" type="presOf" srcId="{47439C35-34DB-4829-9AFA-C8FB6BB54863}" destId="{DA330413-62F0-47DE-9709-FFAA61B61CD6}" srcOrd="1" destOrd="0" presId="urn:microsoft.com/office/officeart/2005/8/layout/radial1"/>
    <dgm:cxn modelId="{999C9A2B-F875-444E-A44D-6AA75F8201A7}" type="presOf" srcId="{DDA5294C-185A-4200-AE3E-051DA193B636}" destId="{0C201D45-88F4-4554-B95F-DA25F3A6B6FA}" srcOrd="0" destOrd="0" presId="urn:microsoft.com/office/officeart/2005/8/layout/radial1"/>
    <dgm:cxn modelId="{54EDFCC5-0D22-4C3F-90B2-2EC3F76B0139}" type="presOf" srcId="{9A53563B-E810-42E6-BBD3-B8AF44EE0EC4}" destId="{515A3E5F-E509-44B6-BD54-68F839BA0F23}" srcOrd="0" destOrd="0" presId="urn:microsoft.com/office/officeart/2005/8/layout/radial1"/>
    <dgm:cxn modelId="{4C676056-AC57-448B-815F-735D389D2753}" type="presOf" srcId="{C659545B-7836-4048-B525-EDC215E70C4B}" destId="{353DD904-F58B-4767-8505-F5D8E92BB4F5}" srcOrd="0" destOrd="0" presId="urn:microsoft.com/office/officeart/2005/8/layout/radial1"/>
    <dgm:cxn modelId="{8D8AF6E1-D4B8-4DE7-B15A-372A445969D4}" type="presOf" srcId="{D8EB5AA3-44D9-4964-A3D0-2A80942191C7}" destId="{C26D0096-EE4C-49DF-91A1-CF1A99D8D826}" srcOrd="0" destOrd="0" presId="urn:microsoft.com/office/officeart/2005/8/layout/radial1"/>
    <dgm:cxn modelId="{F6E1422D-15E3-4E73-8D12-9B3C43041D64}" srcId="{C1636809-6262-412C-88A1-B095F84A655D}" destId="{3B30C37F-9271-45D5-8DBB-9B786444FA1B}" srcOrd="5" destOrd="0" parTransId="{DDA5294C-185A-4200-AE3E-051DA193B636}" sibTransId="{E0A0738B-30FF-4837-A2EF-7C75D25932E4}"/>
    <dgm:cxn modelId="{101F60C5-B92D-43CB-8BD8-AD749492B7C2}" type="presOf" srcId="{9BF99ABE-C3F8-4980-8B3D-8504ECAAB2F4}" destId="{67A3F2CD-A590-47D2-98E3-A6E131414FFF}" srcOrd="0" destOrd="0" presId="urn:microsoft.com/office/officeart/2005/8/layout/radial1"/>
    <dgm:cxn modelId="{D45C2384-78DE-4A83-9E1F-F939BB1E47FD}" type="presOf" srcId="{224EE7C8-059A-4436-A8FA-65C643B8BEDA}" destId="{F8A0D731-E37A-4557-9139-D655B192C74D}" srcOrd="0" destOrd="0" presId="urn:microsoft.com/office/officeart/2005/8/layout/radial1"/>
    <dgm:cxn modelId="{2A5EF005-7BDC-45B3-9B5D-979306292DB6}" type="presOf" srcId="{224EE7C8-059A-4436-A8FA-65C643B8BEDA}" destId="{FBF56E2F-5FC5-4D65-9B2E-38870D142DB1}" srcOrd="1" destOrd="0" presId="urn:microsoft.com/office/officeart/2005/8/layout/radial1"/>
    <dgm:cxn modelId="{EEF4BE31-5ACD-4F18-8C2A-3FDD3CFEB7D3}" type="presOf" srcId="{A72193ED-AFC7-43F2-94DB-C4EE99F08791}" destId="{E9CB16D2-BF8E-4B0A-8EA9-79F346E57EA1}" srcOrd="0" destOrd="0" presId="urn:microsoft.com/office/officeart/2005/8/layout/radial1"/>
    <dgm:cxn modelId="{E57C350C-5BD5-41C8-A378-19652CA2C72B}" type="presOf" srcId="{C8869EA1-C409-44F4-81FE-E75E17B65F4F}" destId="{3F69B738-90C3-4A65-872B-1764DD44B28A}" srcOrd="0" destOrd="0" presId="urn:microsoft.com/office/officeart/2005/8/layout/radial1"/>
    <dgm:cxn modelId="{A04A79B6-F084-47F7-B0CB-1118D5F9EFB2}" srcId="{C1636809-6262-412C-88A1-B095F84A655D}" destId="{265D458A-7276-48DC-B840-F4CED499FCF2}" srcOrd="3" destOrd="0" parTransId="{47439C35-34DB-4829-9AFA-C8FB6BB54863}" sibTransId="{A5AD837D-D7A4-402A-B30A-2795A7A4F2AA}"/>
    <dgm:cxn modelId="{E3A4CBC9-30B2-4129-84E6-ADBBB25CDB13}" type="presOf" srcId="{C1636809-6262-412C-88A1-B095F84A655D}" destId="{B1E8EA5A-AFDB-4F31-87AB-0112736F98F4}" srcOrd="0" destOrd="0" presId="urn:microsoft.com/office/officeart/2005/8/layout/radial1"/>
    <dgm:cxn modelId="{22159269-996E-4914-8254-D3276F4A9EA6}" type="presOf" srcId="{47439C35-34DB-4829-9AFA-C8FB6BB54863}" destId="{18C2BD24-D122-4135-B60D-827B10B7B45D}" srcOrd="0" destOrd="0" presId="urn:microsoft.com/office/officeart/2005/8/layout/radial1"/>
    <dgm:cxn modelId="{F3A5B94E-6E10-46FA-A319-71A62830C438}" type="presOf" srcId="{D9139C73-0106-479D-94C5-699B34190670}" destId="{2AECBB79-7275-4F5C-8C5C-4CB8A18B7208}" srcOrd="0" destOrd="0" presId="urn:microsoft.com/office/officeart/2005/8/layout/radial1"/>
    <dgm:cxn modelId="{BC7BE955-D6C9-4B5D-B136-F4E50A32616A}" srcId="{C1636809-6262-412C-88A1-B095F84A655D}" destId="{B34F9902-3829-4700-B1C6-E5AB2C36CACD}" srcOrd="4" destOrd="0" parTransId="{D9139C73-0106-479D-94C5-699B34190670}" sibTransId="{ACD28E0A-88FC-4273-A533-B29E7EBD9B91}"/>
    <dgm:cxn modelId="{3DF1C53B-5FEC-4543-A31D-CC66B113336C}" type="presOf" srcId="{DDA5294C-185A-4200-AE3E-051DA193B636}" destId="{FCCCC2E9-F915-40BD-B0E7-4A59CAC75DE4}" srcOrd="1" destOrd="0" presId="urn:microsoft.com/office/officeart/2005/8/layout/radial1"/>
    <dgm:cxn modelId="{5F4F3DFA-408D-4D29-8E39-EBF84D97C31C}" type="presOf" srcId="{1681F4B3-932D-4214-8690-05382CA0B742}" destId="{1A58F65F-53F7-4D03-9F34-06FE470C7313}" srcOrd="0" destOrd="0" presId="urn:microsoft.com/office/officeart/2005/8/layout/radial1"/>
    <dgm:cxn modelId="{82C10AE7-D91F-4196-8BFE-BD65F1CF67D4}" type="presOf" srcId="{1681F4B3-932D-4214-8690-05382CA0B742}" destId="{96BF129F-470C-4801-A33B-25C65AF76230}" srcOrd="1" destOrd="0" presId="urn:microsoft.com/office/officeart/2005/8/layout/radial1"/>
    <dgm:cxn modelId="{C8C9B20D-D753-46B4-8279-54291623FF95}" type="presOf" srcId="{B34F9902-3829-4700-B1C6-E5AB2C36CACD}" destId="{7EDE3C76-7DA1-49D5-8F48-ACDCF509DAA3}" srcOrd="0" destOrd="0" presId="urn:microsoft.com/office/officeart/2005/8/layout/radial1"/>
    <dgm:cxn modelId="{49846556-FDA7-4787-B39E-56B40239BBFD}" srcId="{C1636809-6262-412C-88A1-B095F84A655D}" destId="{68AB3A5D-208B-46B0-8BF2-9813DC0D03D4}" srcOrd="7" destOrd="0" parTransId="{9A53563B-E810-42E6-BBD3-B8AF44EE0EC4}" sibTransId="{9C790013-A171-4C5C-9EFC-1D0E4C2E449C}"/>
    <dgm:cxn modelId="{91E50178-A89C-4231-9D65-4B4434CCC5A9}" srcId="{C1636809-6262-412C-88A1-B095F84A655D}" destId="{5950DB70-7F3A-4341-9046-A43A4B74979B}" srcOrd="1" destOrd="0" parTransId="{D8EB5AA3-44D9-4964-A3D0-2A80942191C7}" sibTransId="{3F138937-A39B-41D4-80BB-6F921BCAD576}"/>
    <dgm:cxn modelId="{9523074A-738F-4782-AADC-BAE223C93BBA}" type="presParOf" srcId="{C1BD089D-8B88-4117-8007-9BBAF0F4DAE1}" destId="{B1E8EA5A-AFDB-4F31-87AB-0112736F98F4}" srcOrd="0" destOrd="0" presId="urn:microsoft.com/office/officeart/2005/8/layout/radial1"/>
    <dgm:cxn modelId="{631D35EC-1099-4E8B-B0D2-7ADEAC17C47B}" type="presParOf" srcId="{C1BD089D-8B88-4117-8007-9BBAF0F4DAE1}" destId="{F8A0D731-E37A-4557-9139-D655B192C74D}" srcOrd="1" destOrd="0" presId="urn:microsoft.com/office/officeart/2005/8/layout/radial1"/>
    <dgm:cxn modelId="{9F029ADA-2E7A-4700-93B2-E33322413A34}" type="presParOf" srcId="{F8A0D731-E37A-4557-9139-D655B192C74D}" destId="{FBF56E2F-5FC5-4D65-9B2E-38870D142DB1}" srcOrd="0" destOrd="0" presId="urn:microsoft.com/office/officeart/2005/8/layout/radial1"/>
    <dgm:cxn modelId="{F1355620-0257-4F18-B91A-BD0A0AAE2932}" type="presParOf" srcId="{C1BD089D-8B88-4117-8007-9BBAF0F4DAE1}" destId="{67A3F2CD-A590-47D2-98E3-A6E131414FFF}" srcOrd="2" destOrd="0" presId="urn:microsoft.com/office/officeart/2005/8/layout/radial1"/>
    <dgm:cxn modelId="{A943619F-965F-4399-B616-916DD1DFE0C7}" type="presParOf" srcId="{C1BD089D-8B88-4117-8007-9BBAF0F4DAE1}" destId="{C26D0096-EE4C-49DF-91A1-CF1A99D8D826}" srcOrd="3" destOrd="0" presId="urn:microsoft.com/office/officeart/2005/8/layout/radial1"/>
    <dgm:cxn modelId="{BB498865-F742-4CE2-91D2-37193FCE05EF}" type="presParOf" srcId="{C26D0096-EE4C-49DF-91A1-CF1A99D8D826}" destId="{D7A6E0E4-010A-4BFF-9604-3B276581066A}" srcOrd="0" destOrd="0" presId="urn:microsoft.com/office/officeart/2005/8/layout/radial1"/>
    <dgm:cxn modelId="{0555E349-8FCA-40A8-BB94-FEBB6EAE64CC}" type="presParOf" srcId="{C1BD089D-8B88-4117-8007-9BBAF0F4DAE1}" destId="{9D3EB504-4785-4D8C-BB6D-F0EFEA32DC60}" srcOrd="4" destOrd="0" presId="urn:microsoft.com/office/officeart/2005/8/layout/radial1"/>
    <dgm:cxn modelId="{203EE3B9-D689-4203-9389-1800BB909E3B}" type="presParOf" srcId="{C1BD089D-8B88-4117-8007-9BBAF0F4DAE1}" destId="{1A58F65F-53F7-4D03-9F34-06FE470C7313}" srcOrd="5" destOrd="0" presId="urn:microsoft.com/office/officeart/2005/8/layout/radial1"/>
    <dgm:cxn modelId="{855DBA29-452A-44D7-A192-60879105DF8E}" type="presParOf" srcId="{1A58F65F-53F7-4D03-9F34-06FE470C7313}" destId="{96BF129F-470C-4801-A33B-25C65AF76230}" srcOrd="0" destOrd="0" presId="urn:microsoft.com/office/officeart/2005/8/layout/radial1"/>
    <dgm:cxn modelId="{B9893B5A-BA51-4922-BC79-1443D40C48EC}" type="presParOf" srcId="{C1BD089D-8B88-4117-8007-9BBAF0F4DAE1}" destId="{353DD904-F58B-4767-8505-F5D8E92BB4F5}" srcOrd="6" destOrd="0" presId="urn:microsoft.com/office/officeart/2005/8/layout/radial1"/>
    <dgm:cxn modelId="{85B8E728-4E2F-4EDF-8713-D6D999CA3888}" type="presParOf" srcId="{C1BD089D-8B88-4117-8007-9BBAF0F4DAE1}" destId="{18C2BD24-D122-4135-B60D-827B10B7B45D}" srcOrd="7" destOrd="0" presId="urn:microsoft.com/office/officeart/2005/8/layout/radial1"/>
    <dgm:cxn modelId="{98AF217A-BC10-4749-B193-8699238A20A0}" type="presParOf" srcId="{18C2BD24-D122-4135-B60D-827B10B7B45D}" destId="{DA330413-62F0-47DE-9709-FFAA61B61CD6}" srcOrd="0" destOrd="0" presId="urn:microsoft.com/office/officeart/2005/8/layout/radial1"/>
    <dgm:cxn modelId="{44E12EDF-4798-4FE9-A77A-336283EDF69D}" type="presParOf" srcId="{C1BD089D-8B88-4117-8007-9BBAF0F4DAE1}" destId="{5C8B52FE-85DB-4099-A16B-EF7CE765CAA2}" srcOrd="8" destOrd="0" presId="urn:microsoft.com/office/officeart/2005/8/layout/radial1"/>
    <dgm:cxn modelId="{D6B7CA59-CD8E-4D60-A191-3254F2BE0D68}" type="presParOf" srcId="{C1BD089D-8B88-4117-8007-9BBAF0F4DAE1}" destId="{2AECBB79-7275-4F5C-8C5C-4CB8A18B7208}" srcOrd="9" destOrd="0" presId="urn:microsoft.com/office/officeart/2005/8/layout/radial1"/>
    <dgm:cxn modelId="{115E22A3-F087-42CB-9BD8-DD3561472EA5}" type="presParOf" srcId="{2AECBB79-7275-4F5C-8C5C-4CB8A18B7208}" destId="{E87004A8-066E-48A0-9821-43CAB7DE8553}" srcOrd="0" destOrd="0" presId="urn:microsoft.com/office/officeart/2005/8/layout/radial1"/>
    <dgm:cxn modelId="{0F78F8C6-148B-4AAA-8901-C836A92DD0AD}" type="presParOf" srcId="{C1BD089D-8B88-4117-8007-9BBAF0F4DAE1}" destId="{7EDE3C76-7DA1-49D5-8F48-ACDCF509DAA3}" srcOrd="10" destOrd="0" presId="urn:microsoft.com/office/officeart/2005/8/layout/radial1"/>
    <dgm:cxn modelId="{9CEFC2E6-0A46-4936-9AEE-34F4DF6BEB1C}" type="presParOf" srcId="{C1BD089D-8B88-4117-8007-9BBAF0F4DAE1}" destId="{0C201D45-88F4-4554-B95F-DA25F3A6B6FA}" srcOrd="11" destOrd="0" presId="urn:microsoft.com/office/officeart/2005/8/layout/radial1"/>
    <dgm:cxn modelId="{DA561BDE-3437-43A8-A0DF-2872511CC346}" type="presParOf" srcId="{0C201D45-88F4-4554-B95F-DA25F3A6B6FA}" destId="{FCCCC2E9-F915-40BD-B0E7-4A59CAC75DE4}" srcOrd="0" destOrd="0" presId="urn:microsoft.com/office/officeart/2005/8/layout/radial1"/>
    <dgm:cxn modelId="{5360ACC1-13C5-4D9B-99F2-1ECC0663ADEF}" type="presParOf" srcId="{C1BD089D-8B88-4117-8007-9BBAF0F4DAE1}" destId="{33D6215D-4FF4-4D58-A320-F0A4BAAA5EE0}" srcOrd="12" destOrd="0" presId="urn:microsoft.com/office/officeart/2005/8/layout/radial1"/>
    <dgm:cxn modelId="{26E61798-A065-4198-ABE0-689B12104B8C}" type="presParOf" srcId="{C1BD089D-8B88-4117-8007-9BBAF0F4DAE1}" destId="{E9CB16D2-BF8E-4B0A-8EA9-79F346E57EA1}" srcOrd="13" destOrd="0" presId="urn:microsoft.com/office/officeart/2005/8/layout/radial1"/>
    <dgm:cxn modelId="{5C85F8CA-D0EA-4B28-A8C3-88C3EF7B8E48}" type="presParOf" srcId="{E9CB16D2-BF8E-4B0A-8EA9-79F346E57EA1}" destId="{607EB2B5-909F-4883-B3C9-3E7D50042E13}" srcOrd="0" destOrd="0" presId="urn:microsoft.com/office/officeart/2005/8/layout/radial1"/>
    <dgm:cxn modelId="{08CBAE28-B244-4DAF-B3C3-77239E4DE131}" type="presParOf" srcId="{C1BD089D-8B88-4117-8007-9BBAF0F4DAE1}" destId="{3F69B738-90C3-4A65-872B-1764DD44B28A}" srcOrd="14" destOrd="0" presId="urn:microsoft.com/office/officeart/2005/8/layout/radial1"/>
    <dgm:cxn modelId="{D51A4D6F-E1F9-4D57-8696-8E41780AC7E2}" type="presParOf" srcId="{C1BD089D-8B88-4117-8007-9BBAF0F4DAE1}" destId="{515A3E5F-E509-44B6-BD54-68F839BA0F23}" srcOrd="15" destOrd="0" presId="urn:microsoft.com/office/officeart/2005/8/layout/radial1"/>
    <dgm:cxn modelId="{8E28F62C-895B-4899-B67F-0337782FB40D}" type="presParOf" srcId="{515A3E5F-E509-44B6-BD54-68F839BA0F23}" destId="{D2635149-EB3A-468E-ABBB-65718A9E5ED8}" srcOrd="0" destOrd="0" presId="urn:microsoft.com/office/officeart/2005/8/layout/radial1"/>
    <dgm:cxn modelId="{D5073856-546C-4189-A4C7-6EF2A9008FE6}" type="presParOf" srcId="{C1BD089D-8B88-4117-8007-9BBAF0F4DAE1}" destId="{6EC6AE81-628A-4697-B831-0366BFAE5261}" srcOrd="16" destOrd="0" presId="urn:microsoft.com/office/officeart/2005/8/layout/radial1"/>
  </dgm:cxnLst>
  <dgm:bg/>
  <dgm:whole/>
</dgm:dataModel>
</file>

<file path=ppt/diagrams/data2.xml><?xml version="1.0" encoding="utf-8"?>
<dgm:dataModel xmlns:dgm="http://schemas.openxmlformats.org/drawingml/2006/diagram" xmlns:a="http://schemas.openxmlformats.org/drawingml/2006/main">
  <dgm:ptLst>
    <dgm:pt modelId="{DCDC1D9F-3D67-4CD9-BF43-44B462497BBC}"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B17575D9-A937-4160-A608-C04476D47213}">
      <dgm:prSet phldrT="[Text]"/>
      <dgm:spPr>
        <a:blipFill rotWithShape="0">
          <a:blip xmlns:r="http://schemas.openxmlformats.org/officeDocument/2006/relationships" r:embed="rId1"/>
          <a:stretch>
            <a:fillRect/>
          </a:stretch>
        </a:blipFill>
      </dgm:spPr>
      <dgm:t>
        <a:bodyPr/>
        <a:lstStyle/>
        <a:p>
          <a:r>
            <a:rPr lang="bn-IN" b="1" dirty="0" smtClean="0">
              <a:solidFill>
                <a:schemeClr val="tx1">
                  <a:lumMod val="95000"/>
                  <a:lumOff val="5000"/>
                </a:schemeClr>
              </a:solidFill>
              <a:latin typeface="NikoshBAN" pitchFamily="2" charset="0"/>
              <a:cs typeface="NikoshBAN" pitchFamily="2" charset="0"/>
            </a:rPr>
            <a:t>পৃথিবী</a:t>
          </a:r>
          <a:endParaRPr lang="en-US" b="1" dirty="0">
            <a:solidFill>
              <a:schemeClr val="tx1">
                <a:lumMod val="95000"/>
                <a:lumOff val="5000"/>
              </a:schemeClr>
            </a:solidFill>
            <a:latin typeface="NikoshBAN" pitchFamily="2" charset="0"/>
            <a:cs typeface="NikoshBAN" pitchFamily="2" charset="0"/>
          </a:endParaRPr>
        </a:p>
      </dgm:t>
    </dgm:pt>
    <dgm:pt modelId="{116E5F63-D3E6-498D-A812-1AD6E42607D0}" type="parTrans" cxnId="{872D9BB5-1096-4D44-B9EF-9E6CA814AAE9}">
      <dgm:prSet/>
      <dgm:spPr/>
      <dgm:t>
        <a:bodyPr/>
        <a:lstStyle/>
        <a:p>
          <a:endParaRPr lang="en-US"/>
        </a:p>
      </dgm:t>
    </dgm:pt>
    <dgm:pt modelId="{2A654B5C-20AA-4F2F-801B-625FE3D7F443}" type="sibTrans" cxnId="{872D9BB5-1096-4D44-B9EF-9E6CA814AAE9}">
      <dgm:prSet/>
      <dgm:spPr/>
      <dgm:t>
        <a:bodyPr/>
        <a:lstStyle/>
        <a:p>
          <a:endParaRPr lang="en-US"/>
        </a:p>
      </dgm:t>
    </dgm:pt>
    <dgm:pt modelId="{B6EDCE25-DE1E-4A98-91C3-0F18D65BDD17}" type="pres">
      <dgm:prSet presAssocID="{DCDC1D9F-3D67-4CD9-BF43-44B462497BBC}" presName="Name0" presStyleCnt="0">
        <dgm:presLayoutVars>
          <dgm:chMax val="1"/>
          <dgm:dir/>
          <dgm:animLvl val="ctr"/>
          <dgm:resizeHandles val="exact"/>
        </dgm:presLayoutVars>
      </dgm:prSet>
      <dgm:spPr/>
      <dgm:t>
        <a:bodyPr/>
        <a:lstStyle/>
        <a:p>
          <a:endParaRPr lang="en-US"/>
        </a:p>
      </dgm:t>
    </dgm:pt>
    <dgm:pt modelId="{E0BA51C9-C0B8-4F31-83B7-2A615F9DAC63}" type="pres">
      <dgm:prSet presAssocID="{B17575D9-A937-4160-A608-C04476D47213}" presName="centerShape" presStyleLbl="node0" presStyleIdx="0" presStyleCnt="1" custLinFactNeighborX="2580" custLinFactNeighborY="-9"/>
      <dgm:spPr/>
      <dgm:t>
        <a:bodyPr/>
        <a:lstStyle/>
        <a:p>
          <a:endParaRPr lang="en-US"/>
        </a:p>
      </dgm:t>
    </dgm:pt>
  </dgm:ptLst>
  <dgm:cxnLst>
    <dgm:cxn modelId="{39DF678A-AB59-4285-94F5-62D251F5C9D6}" type="presOf" srcId="{DCDC1D9F-3D67-4CD9-BF43-44B462497BBC}" destId="{B6EDCE25-DE1E-4A98-91C3-0F18D65BDD17}" srcOrd="0" destOrd="0" presId="urn:microsoft.com/office/officeart/2005/8/layout/radial5"/>
    <dgm:cxn modelId="{872D9BB5-1096-4D44-B9EF-9E6CA814AAE9}" srcId="{DCDC1D9F-3D67-4CD9-BF43-44B462497BBC}" destId="{B17575D9-A937-4160-A608-C04476D47213}" srcOrd="0" destOrd="0" parTransId="{116E5F63-D3E6-498D-A812-1AD6E42607D0}" sibTransId="{2A654B5C-20AA-4F2F-801B-625FE3D7F443}"/>
    <dgm:cxn modelId="{2F9D7247-CF44-49BB-A449-4F43CAEF8775}" type="presOf" srcId="{B17575D9-A937-4160-A608-C04476D47213}" destId="{E0BA51C9-C0B8-4F31-83B7-2A615F9DAC63}" srcOrd="0" destOrd="0" presId="urn:microsoft.com/office/officeart/2005/8/layout/radial5"/>
    <dgm:cxn modelId="{093DD991-8E6D-4274-ABB1-65FA65755FD5}" type="presParOf" srcId="{B6EDCE25-DE1E-4A98-91C3-0F18D65BDD17}" destId="{E0BA51C9-C0B8-4F31-83B7-2A615F9DAC63}" srcOrd="0" destOrd="0" presId="urn:microsoft.com/office/officeart/2005/8/layout/radial5"/>
  </dgm:cxnLst>
  <dgm:bg/>
  <dgm:whole/>
</dgm:dataModel>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FF3184-9DD6-49E1-A3CA-53B6B049F31B}" type="datetimeFigureOut">
              <a:rPr lang="en-US" smtClean="0"/>
              <a:pPr/>
              <a:t>3/15/2020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A33BBF-341A-4955-898F-79ED13A8A73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3/15/2020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3/15/2020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file:///C:\Users\RJ\Downloads\&#2488;&#2508;&#2480;&#2460;&#2455;&#2510;%20&#2488;&#2478;&#2509;&#2474;&#2480;&#2509;&#2453;&#2503;%20&#2486;&#2495;&#2454;&#2495;%20(Lets%20learn%20Solar%20System)%5b1%5d.mp4"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accent4">
              <a:lumMod val="60000"/>
              <a:lumOff val="40000"/>
            </a:schemeClr>
          </a:solidFill>
        </p:spPr>
        <p:style>
          <a:lnRef idx="1">
            <a:schemeClr val="accent5"/>
          </a:lnRef>
          <a:fillRef idx="2">
            <a:schemeClr val="accent5"/>
          </a:fillRef>
          <a:effectRef idx="1">
            <a:schemeClr val="accent5"/>
          </a:effectRef>
          <a:fontRef idx="minor">
            <a:schemeClr val="dk1"/>
          </a:fontRef>
        </p:style>
        <p:txBody>
          <a:bodyPr>
            <a:normAutofit/>
          </a:bodyPr>
          <a:lstStyle/>
          <a:p>
            <a:r>
              <a:rPr lang="bn-IN" sz="9600" b="1" dirty="0" smtClean="0">
                <a:solidFill>
                  <a:srgbClr val="002060"/>
                </a:solidFill>
                <a:latin typeface="Times New Roman" pitchFamily="18" charset="0"/>
                <a:cs typeface="Times New Roman" pitchFamily="18" charset="0"/>
              </a:rPr>
              <a:t> </a:t>
            </a:r>
            <a:endParaRPr lang="en-US" sz="9600" b="1" dirty="0">
              <a:solidFill>
                <a:srgbClr val="002060"/>
              </a:solidFill>
              <a:latin typeface="Times New Roman" pitchFamily="18" charset="0"/>
              <a:cs typeface="Times New Roman" pitchFamily="18" charset="0"/>
            </a:endParaRPr>
          </a:p>
        </p:txBody>
      </p:sp>
      <p:pic>
        <p:nvPicPr>
          <p:cNvPr id="7" name="Picture 6" descr="tuilips-animated-gif.gif"/>
          <p:cNvPicPr>
            <a:picLocks noChangeAspect="1"/>
          </p:cNvPicPr>
          <p:nvPr/>
        </p:nvPicPr>
        <p:blipFill>
          <a:blip r:embed="rId2"/>
          <a:stretch>
            <a:fillRect/>
          </a:stretch>
        </p:blipFill>
        <p:spPr>
          <a:xfrm>
            <a:off x="457200" y="1859446"/>
            <a:ext cx="8229600" cy="4769954"/>
          </a:xfrm>
          <a:prstGeom prst="rect">
            <a:avLst/>
          </a:prstGeom>
        </p:spPr>
      </p:pic>
      <p:sp>
        <p:nvSpPr>
          <p:cNvPr id="4" name="TextBox 3"/>
          <p:cNvSpPr txBox="1"/>
          <p:nvPr/>
        </p:nvSpPr>
        <p:spPr>
          <a:xfrm>
            <a:off x="0" y="228600"/>
            <a:ext cx="9144000" cy="1862048"/>
          </a:xfrm>
          <a:prstGeom prst="rect">
            <a:avLst/>
          </a:prstGeom>
          <a:noFill/>
        </p:spPr>
        <p:txBody>
          <a:bodyPr wrap="square" rtlCol="0">
            <a:spAutoFit/>
          </a:bodyPr>
          <a:lstStyle/>
          <a:p>
            <a:pPr algn="ctr"/>
            <a:r>
              <a:rPr lang="bn-IN" sz="11500" b="1" dirty="0" smtClean="0">
                <a:solidFill>
                  <a:srgbClr val="002060"/>
                </a:solidFill>
                <a:latin typeface="NikoshBAN" pitchFamily="2" charset="0"/>
                <a:cs typeface="NikoshBAN" pitchFamily="2" charset="0"/>
              </a:rPr>
              <a:t>সবাইকে</a:t>
            </a:r>
            <a:r>
              <a:rPr lang="en-US" sz="11500" b="1" dirty="0" smtClean="0">
                <a:solidFill>
                  <a:srgbClr val="002060"/>
                </a:solidFill>
                <a:latin typeface="NikoshBAN" pitchFamily="2" charset="0"/>
                <a:cs typeface="NikoshBAN" pitchFamily="2" charset="0"/>
              </a:rPr>
              <a:t> </a:t>
            </a:r>
            <a:r>
              <a:rPr lang="bn-IN" sz="11500" b="1" dirty="0" smtClean="0">
                <a:solidFill>
                  <a:srgbClr val="002060"/>
                </a:solidFill>
                <a:latin typeface="NikoshBAN" pitchFamily="2" charset="0"/>
                <a:cs typeface="NikoshBAN" pitchFamily="2" charset="0"/>
              </a:rPr>
              <a:t>স্বাগতম </a:t>
            </a:r>
            <a:endParaRPr lang="en-US" sz="11500" dirty="0">
              <a:latin typeface="NikoshBAN" pitchFamily="2" charset="0"/>
              <a:cs typeface="NikoshBAN"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edge">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33400"/>
            <a:ext cx="1905000" cy="830997"/>
          </a:xfrm>
          <a:prstGeom prst="rect">
            <a:avLst/>
          </a:prstGeom>
          <a:noFill/>
        </p:spPr>
        <p:txBody>
          <a:bodyPr wrap="square" rtlCol="0">
            <a:spAutoFit/>
          </a:bodyPr>
          <a:lstStyle/>
          <a:p>
            <a:r>
              <a:rPr lang="bn-IN" sz="4800" b="1" dirty="0" smtClean="0">
                <a:latin typeface="NikoshBAN" pitchFamily="2" charset="0"/>
                <a:cs typeface="NikoshBAN" pitchFamily="2" charset="0"/>
              </a:rPr>
              <a:t>সমাধানঃ</a:t>
            </a:r>
            <a:r>
              <a:rPr lang="bn-IN" dirty="0" smtClean="0"/>
              <a:t> </a:t>
            </a:r>
            <a:endParaRPr lang="en-US" dirty="0"/>
          </a:p>
        </p:txBody>
      </p:sp>
      <p:pic>
        <p:nvPicPr>
          <p:cNvPr id="7" name="Picture 6" descr="download (1).jpg"/>
          <p:cNvPicPr>
            <a:picLocks noChangeAspect="1"/>
          </p:cNvPicPr>
          <p:nvPr/>
        </p:nvPicPr>
        <p:blipFill>
          <a:blip r:embed="rId2"/>
          <a:stretch>
            <a:fillRect/>
          </a:stretch>
        </p:blipFill>
        <p:spPr>
          <a:xfrm>
            <a:off x="3733800" y="2514600"/>
            <a:ext cx="1066800" cy="1066800"/>
          </a:xfrm>
          <a:prstGeom prst="rect">
            <a:avLst/>
          </a:prstGeom>
        </p:spPr>
      </p:pic>
      <p:pic>
        <p:nvPicPr>
          <p:cNvPr id="8" name="Picture 7" descr="image-asset.png"/>
          <p:cNvPicPr>
            <a:picLocks noChangeAspect="1"/>
          </p:cNvPicPr>
          <p:nvPr/>
        </p:nvPicPr>
        <p:blipFill>
          <a:blip r:embed="rId3" cstate="print"/>
          <a:stretch>
            <a:fillRect/>
          </a:stretch>
        </p:blipFill>
        <p:spPr>
          <a:xfrm>
            <a:off x="7086600" y="2667000"/>
            <a:ext cx="685800" cy="685800"/>
          </a:xfrm>
          <a:prstGeom prst="rect">
            <a:avLst/>
          </a:prstGeom>
        </p:spPr>
      </p:pic>
      <p:sp>
        <p:nvSpPr>
          <p:cNvPr id="9" name="Oval 8"/>
          <p:cNvSpPr/>
          <p:nvPr/>
        </p:nvSpPr>
        <p:spPr>
          <a:xfrm>
            <a:off x="1143000" y="1600200"/>
            <a:ext cx="6324600" cy="3200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endCxn id="8" idx="1"/>
          </p:cNvCxnSpPr>
          <p:nvPr/>
        </p:nvCxnSpPr>
        <p:spPr>
          <a:xfrm flipV="1">
            <a:off x="4876800" y="3009900"/>
            <a:ext cx="2209800" cy="38100"/>
          </a:xfrm>
          <a:prstGeom prst="straightConnector1">
            <a:avLst/>
          </a:prstGeom>
          <a:ln>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29200" y="2667000"/>
            <a:ext cx="1981200" cy="400110"/>
          </a:xfrm>
          <a:prstGeom prst="rect">
            <a:avLst/>
          </a:prstGeom>
          <a:noFill/>
        </p:spPr>
        <p:txBody>
          <a:bodyPr wrap="square" rtlCol="0">
            <a:spAutoFit/>
          </a:bodyPr>
          <a:lstStyle/>
          <a:p>
            <a:r>
              <a:rPr lang="bn-IN" sz="2000" dirty="0" smtClean="0"/>
              <a:t>১৫০০০০০০০ কিঃমিঃ</a:t>
            </a:r>
            <a:endParaRPr lang="en-US" sz="2000" dirty="0"/>
          </a:p>
        </p:txBody>
      </p:sp>
      <p:sp>
        <p:nvSpPr>
          <p:cNvPr id="13" name="TextBox 12"/>
          <p:cNvSpPr txBox="1"/>
          <p:nvPr/>
        </p:nvSpPr>
        <p:spPr>
          <a:xfrm>
            <a:off x="3962400" y="3505200"/>
            <a:ext cx="609600" cy="461665"/>
          </a:xfrm>
          <a:prstGeom prst="rect">
            <a:avLst/>
          </a:prstGeom>
          <a:noFill/>
        </p:spPr>
        <p:txBody>
          <a:bodyPr wrap="square" rtlCol="0">
            <a:spAutoFit/>
          </a:bodyPr>
          <a:lstStyle/>
          <a:p>
            <a:r>
              <a:rPr lang="bn-IN" sz="2400" b="1" dirty="0" smtClean="0"/>
              <a:t>সূর্য </a:t>
            </a:r>
            <a:endParaRPr lang="en-US" sz="2400" b="1" dirty="0"/>
          </a:p>
        </p:txBody>
      </p:sp>
      <p:sp>
        <p:nvSpPr>
          <p:cNvPr id="14" name="TextBox 13"/>
          <p:cNvSpPr txBox="1"/>
          <p:nvPr/>
        </p:nvSpPr>
        <p:spPr>
          <a:xfrm>
            <a:off x="7543800" y="3276600"/>
            <a:ext cx="914400" cy="400110"/>
          </a:xfrm>
          <a:prstGeom prst="rect">
            <a:avLst/>
          </a:prstGeom>
          <a:noFill/>
        </p:spPr>
        <p:txBody>
          <a:bodyPr wrap="square" rtlCol="0">
            <a:spAutoFit/>
          </a:bodyPr>
          <a:lstStyle/>
          <a:p>
            <a:r>
              <a:rPr lang="bn-IN" sz="2000" b="1" dirty="0" smtClean="0"/>
              <a:t>পৃথিবী </a:t>
            </a:r>
            <a:endParaRPr lang="en-US" sz="2000" b="1" dirty="0"/>
          </a:p>
        </p:txBody>
      </p:sp>
      <p:sp>
        <p:nvSpPr>
          <p:cNvPr id="10" name="TextBox 9"/>
          <p:cNvSpPr txBox="1"/>
          <p:nvPr/>
        </p:nvSpPr>
        <p:spPr>
          <a:xfrm>
            <a:off x="5410200" y="3048000"/>
            <a:ext cx="1143000" cy="400110"/>
          </a:xfrm>
          <a:prstGeom prst="rect">
            <a:avLst/>
          </a:prstGeom>
          <a:noFill/>
        </p:spPr>
        <p:txBody>
          <a:bodyPr wrap="square" rtlCol="0">
            <a:spAutoFit/>
          </a:bodyPr>
          <a:lstStyle/>
          <a:p>
            <a:r>
              <a:rPr lang="bn-IN" sz="2000" b="1" dirty="0" smtClean="0"/>
              <a:t> গড় দূরত্ব </a:t>
            </a:r>
            <a:endParaRPr lang="en-US" sz="2000" b="1" dirty="0"/>
          </a:p>
        </p:txBody>
      </p:sp>
    </p:spTree>
  </p:cSld>
  <p:clrMapOvr>
    <a:masterClrMapping/>
  </p:clrMapOvr>
  <p:transition spd="slow">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V="1">
            <a:off x="3657600" y="2667000"/>
            <a:ext cx="1905000" cy="1914199"/>
          </a:xfrm>
          <a:prstGeom prst="ellipse">
            <a:avLst/>
          </a:prstGeom>
          <a:ln>
            <a:noFill/>
          </a:ln>
          <a:effectLst>
            <a:softEdge rad="112500"/>
          </a:effectLst>
        </p:spPr>
      </p:pic>
      <p:sp>
        <p:nvSpPr>
          <p:cNvPr id="6" name="Oval 5"/>
          <p:cNvSpPr/>
          <p:nvPr/>
        </p:nvSpPr>
        <p:spPr>
          <a:xfrm>
            <a:off x="838200" y="1524000"/>
            <a:ext cx="7620000" cy="44196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6019800"/>
            <a:ext cx="6096000" cy="523220"/>
          </a:xfrm>
          <a:prstGeom prst="rect">
            <a:avLst/>
          </a:prstGeom>
          <a:noFill/>
        </p:spPr>
        <p:txBody>
          <a:bodyPr wrap="square" rtlCol="0">
            <a:spAutoFit/>
          </a:bodyPr>
          <a:lstStyle/>
          <a:p>
            <a:r>
              <a:rPr lang="bn-IN" sz="2800" b="1" dirty="0" smtClean="0"/>
              <a:t>চিত্রঃ সূর্যের চারদিকে পৃথিবীর ঘূর্ণায়মান অবস্থা </a:t>
            </a:r>
            <a:endParaRPr lang="en-US" sz="2800" b="1" dirty="0"/>
          </a:p>
        </p:txBody>
      </p:sp>
      <p:sp>
        <p:nvSpPr>
          <p:cNvPr id="8" name="TextBox 7"/>
          <p:cNvSpPr txBox="1"/>
          <p:nvPr/>
        </p:nvSpPr>
        <p:spPr>
          <a:xfrm>
            <a:off x="1600200" y="228600"/>
            <a:ext cx="6019800" cy="830997"/>
          </a:xfrm>
          <a:prstGeom prst="rect">
            <a:avLst/>
          </a:prstGeom>
          <a:noFill/>
        </p:spPr>
        <p:txBody>
          <a:bodyPr wrap="square" rtlCol="0">
            <a:spAutoFit/>
          </a:bodyPr>
          <a:lstStyle/>
          <a:p>
            <a:r>
              <a:rPr lang="bn-IN" sz="4800" b="1" dirty="0" smtClean="0"/>
              <a:t>নিচের চিত্রটি লক্ষ্য করোঃ</a:t>
            </a:r>
            <a:endParaRPr lang="en-US" sz="4800" b="1" dirty="0"/>
          </a:p>
        </p:txBody>
      </p:sp>
      <p:sp>
        <p:nvSpPr>
          <p:cNvPr id="9" name="TextBox 8"/>
          <p:cNvSpPr txBox="1"/>
          <p:nvPr/>
        </p:nvSpPr>
        <p:spPr>
          <a:xfrm>
            <a:off x="4343400" y="4495800"/>
            <a:ext cx="609600" cy="461665"/>
          </a:xfrm>
          <a:prstGeom prst="rect">
            <a:avLst/>
          </a:prstGeom>
          <a:noFill/>
        </p:spPr>
        <p:txBody>
          <a:bodyPr wrap="square" rtlCol="0">
            <a:spAutoFit/>
          </a:bodyPr>
          <a:lstStyle/>
          <a:p>
            <a:r>
              <a:rPr lang="bn-IN" sz="2400" b="1" dirty="0" smtClean="0"/>
              <a:t>সূর্য </a:t>
            </a:r>
            <a:endParaRPr lang="en-US" sz="2400" b="1" dirty="0"/>
          </a:p>
        </p:txBody>
      </p:sp>
      <p:graphicFrame>
        <p:nvGraphicFramePr>
          <p:cNvPr id="11" name="Diagram 10"/>
          <p:cNvGraphicFramePr/>
          <p:nvPr/>
        </p:nvGraphicFramePr>
        <p:xfrm>
          <a:off x="3276600" y="1066800"/>
          <a:ext cx="10668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strVal val="#ppt_w*0.70"/>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strVal val="#ppt_w*0.70"/>
                                          </p:val>
                                        </p:tav>
                                        <p:tav tm="100000">
                                          <p:val>
                                            <p:strVal val="#ppt_w"/>
                                          </p:val>
                                        </p:tav>
                                      </p:tavLst>
                                    </p:anim>
                                    <p:anim calcmode="lin" valueType="num">
                                      <p:cBhvr>
                                        <p:cTn id="40" dur="1000" fill="hold"/>
                                        <p:tgtEl>
                                          <p:spTgt spid="6"/>
                                        </p:tgtEl>
                                        <p:attrNameLst>
                                          <p:attrName>ppt_h</p:attrName>
                                        </p:attrNameLst>
                                      </p:cBhvr>
                                      <p:tavLst>
                                        <p:tav tm="0">
                                          <p:val>
                                            <p:strVal val="#ppt_h"/>
                                          </p:val>
                                        </p:tav>
                                        <p:tav tm="100000">
                                          <p:val>
                                            <p:strVal val="#ppt_h"/>
                                          </p:val>
                                        </p:tav>
                                      </p:tavLst>
                                    </p:anim>
                                    <p:animEffect transition="in" filter="fade">
                                      <p:cBhvr>
                                        <p:cTn id="41" dur="10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1000" fill="hold"/>
                                        <p:tgtEl>
                                          <p:spTgt spid="7"/>
                                        </p:tgtEl>
                                        <p:attrNameLst>
                                          <p:attrName>ppt_w</p:attrName>
                                        </p:attrNameLst>
                                      </p:cBhvr>
                                      <p:tavLst>
                                        <p:tav tm="0">
                                          <p:val>
                                            <p:strVal val="#ppt_w*0.70"/>
                                          </p:val>
                                        </p:tav>
                                        <p:tav tm="100000">
                                          <p:val>
                                            <p:strVal val="#ppt_w"/>
                                          </p:val>
                                        </p:tav>
                                      </p:tavLst>
                                    </p:anim>
                                    <p:anim calcmode="lin" valueType="num">
                                      <p:cBhvr>
                                        <p:cTn id="53" dur="1000" fill="hold"/>
                                        <p:tgtEl>
                                          <p:spTgt spid="7"/>
                                        </p:tgtEl>
                                        <p:attrNameLst>
                                          <p:attrName>ppt_h</p:attrName>
                                        </p:attrNameLst>
                                      </p:cBhvr>
                                      <p:tavLst>
                                        <p:tav tm="0">
                                          <p:val>
                                            <p:strVal val="#ppt_h"/>
                                          </p:val>
                                        </p:tav>
                                        <p:tav tm="100000">
                                          <p:val>
                                            <p:strVal val="#ppt_h"/>
                                          </p:val>
                                        </p:tav>
                                      </p:tavLst>
                                    </p:anim>
                                    <p:animEffect transition="in" filter="fade">
                                      <p:cBhvr>
                                        <p:cTn id="54" dur="10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path" presetSubtype="0" repeatCount="4000" accel="50000" decel="50000" fill="hold" grpId="1" nodeType="clickEffect">
                                  <p:stCondLst>
                                    <p:cond delay="0"/>
                                  </p:stCondLst>
                                  <p:childTnLst>
                                    <p:animMotion origin="layout" path="M 0.09583 -0.0111 C 0.32534 -0.0111 0.5125 0.13298 0.5125 0.31082 C 0.5125 0.48797 0.32534 0.63274 0.09583 0.63274 C -0.13438 0.63274 -0.32084 0.48797 -0.32084 0.31082 C -0.32084 0.13298 -0.13438 -0.0111 0.09583 -0.0111 Z " pathEditMode="relative" rAng="0" ptsTypes="fffff">
                                      <p:cBhvr>
                                        <p:cTn id="58" dur="5000" fill="hold"/>
                                        <p:tgtEl>
                                          <p:spTgt spid="11"/>
                                        </p:tgtEl>
                                        <p:attrNameLst>
                                          <p:attrName>ppt_x</p:attrName>
                                          <p:attrName>ppt_y</p:attrName>
                                        </p:attrNameLst>
                                      </p:cBhvr>
                                      <p:rCtr x="0" y="3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Graphic spid="11" grpId="0">
        <p:bldAsOne/>
      </p:bldGraphic>
      <p:bldGraphic spid="11" grpId="1">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5135880"/>
            <a:ext cx="5943600" cy="883920"/>
          </a:xfrm>
          <a:noFill/>
        </p:spPr>
        <p:txBody>
          <a:bodyPr anchor="ctr">
            <a:noAutofit/>
          </a:bodyPr>
          <a:lstStyle/>
          <a:p>
            <a:pPr>
              <a:buNone/>
            </a:pPr>
            <a:r>
              <a:rPr lang="bn-IN" sz="3200" b="1" dirty="0" smtClean="0">
                <a:latin typeface="NikoshBAN" pitchFamily="2" charset="0"/>
                <a:cs typeface="NikoshBAN" pitchFamily="2" charset="0"/>
              </a:rPr>
              <a:t>দ্বিবারাত্রি হ্রাস বৃদ্ধির কারন আলোচনা করো।  </a:t>
            </a:r>
            <a:endParaRPr lang="en-US" sz="3200" b="1" dirty="0"/>
          </a:p>
        </p:txBody>
      </p:sp>
      <p:sp>
        <p:nvSpPr>
          <p:cNvPr id="5" name="Rectangle 4"/>
          <p:cNvSpPr/>
          <p:nvPr/>
        </p:nvSpPr>
        <p:spPr>
          <a:xfrm>
            <a:off x="1219200" y="152400"/>
            <a:ext cx="6705600" cy="982641"/>
          </a:xfrm>
          <a:prstGeom prst="rect">
            <a:avLst/>
          </a:prstGeom>
          <a:solidFill>
            <a:schemeClr val="accent6">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chemeClr val="tx1"/>
                </a:solidFill>
                <a:latin typeface="NikoshBAN" panose="02000000000000000000" pitchFamily="2" charset="0"/>
                <a:cs typeface="NikoshBAN" panose="02000000000000000000" pitchFamily="2" charset="0"/>
              </a:rPr>
              <a:t>জোড়ায়</a:t>
            </a:r>
            <a:r>
              <a:rPr lang="en-US" sz="4800" b="1" dirty="0" smtClean="0">
                <a:solidFill>
                  <a:schemeClr val="tx1"/>
                </a:solidFill>
                <a:latin typeface="NikoshBAN" panose="02000000000000000000" pitchFamily="2" charset="0"/>
                <a:cs typeface="NikoshBAN" panose="02000000000000000000" pitchFamily="2" charset="0"/>
              </a:rPr>
              <a:t> </a:t>
            </a:r>
            <a:r>
              <a:rPr lang="en-US" sz="4800" b="1" dirty="0" err="1" smtClean="0">
                <a:solidFill>
                  <a:schemeClr val="tx1"/>
                </a:solidFill>
                <a:latin typeface="NikoshBAN" panose="02000000000000000000" pitchFamily="2" charset="0"/>
                <a:cs typeface="NikoshBAN" panose="02000000000000000000" pitchFamily="2" charset="0"/>
              </a:rPr>
              <a:t>কাজ</a:t>
            </a:r>
            <a:r>
              <a:rPr lang="bn-IN" sz="4800" b="1" dirty="0" smtClean="0">
                <a:solidFill>
                  <a:schemeClr val="tx1"/>
                </a:solidFill>
                <a:latin typeface="NikoshBAN" panose="02000000000000000000" pitchFamily="2" charset="0"/>
                <a:cs typeface="NikoshBAN" panose="02000000000000000000" pitchFamily="2" charset="0"/>
              </a:rPr>
              <a:t> করোঃ </a:t>
            </a:r>
            <a:r>
              <a:rPr lang="bn-IN" sz="3200" b="1" dirty="0" smtClean="0">
                <a:solidFill>
                  <a:schemeClr val="tx1"/>
                </a:solidFill>
                <a:latin typeface="NikoshBAN" panose="02000000000000000000" pitchFamily="2" charset="0"/>
                <a:cs typeface="NikoshBAN" panose="02000000000000000000" pitchFamily="2" charset="0"/>
              </a:rPr>
              <a:t>(সময়-১০ মিনিট)</a:t>
            </a:r>
            <a:r>
              <a:rPr lang="en-US" sz="3200" b="1" dirty="0" smtClean="0">
                <a:solidFill>
                  <a:schemeClr val="tx1"/>
                </a:solidFill>
                <a:latin typeface="NikoshBAN" panose="02000000000000000000" pitchFamily="2" charset="0"/>
                <a:cs typeface="NikoshBAN" panose="02000000000000000000" pitchFamily="2" charset="0"/>
              </a:rPr>
              <a:t> </a:t>
            </a:r>
            <a:endParaRPr lang="en-US" sz="4800" b="1" dirty="0">
              <a:solidFill>
                <a:schemeClr val="tx1"/>
              </a:solidFill>
              <a:latin typeface="NikoshBAN" panose="02000000000000000000" pitchFamily="2" charset="0"/>
              <a:cs typeface="NikoshBAN" panose="02000000000000000000" pitchFamily="2" charset="0"/>
            </a:endParaRPr>
          </a:p>
        </p:txBody>
      </p:sp>
      <p:pic>
        <p:nvPicPr>
          <p:cNvPr id="6" name="Picture 5" descr="images (12).jpg"/>
          <p:cNvPicPr>
            <a:picLocks noChangeAspect="1"/>
          </p:cNvPicPr>
          <p:nvPr/>
        </p:nvPicPr>
        <p:blipFill>
          <a:blip r:embed="rId2"/>
          <a:stretch>
            <a:fillRect/>
          </a:stretch>
        </p:blipFill>
        <p:spPr>
          <a:xfrm>
            <a:off x="838200" y="1752600"/>
            <a:ext cx="3200400" cy="2543908"/>
          </a:xfrm>
          <a:prstGeom prst="rect">
            <a:avLst/>
          </a:prstGeom>
        </p:spPr>
      </p:pic>
      <p:pic>
        <p:nvPicPr>
          <p:cNvPr id="7" name="Picture 6" descr="download (7).jpg"/>
          <p:cNvPicPr>
            <a:picLocks noChangeAspect="1"/>
          </p:cNvPicPr>
          <p:nvPr/>
        </p:nvPicPr>
        <p:blipFill>
          <a:blip r:embed="rId3"/>
          <a:stretch>
            <a:fillRect/>
          </a:stretch>
        </p:blipFill>
        <p:spPr>
          <a:xfrm>
            <a:off x="5334000" y="1524000"/>
            <a:ext cx="3200400" cy="3200400"/>
          </a:xfrm>
          <a:prstGeom prst="rect">
            <a:avLst/>
          </a:prstGeom>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5"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anim calcmode="lin" valueType="num">
                                      <p:cBhvr>
                                        <p:cTn id="19" dur="2000" fill="hold"/>
                                        <p:tgtEl>
                                          <p:spTgt spid="7"/>
                                        </p:tgtEl>
                                        <p:attrNameLst>
                                          <p:attrName>style.rotation</p:attrName>
                                        </p:attrNameLst>
                                      </p:cBhvr>
                                      <p:tavLst>
                                        <p:tav tm="0">
                                          <p:val>
                                            <p:fltVal val="720"/>
                                          </p:val>
                                        </p:tav>
                                        <p:tav tm="100000">
                                          <p:val>
                                            <p:fltVal val="0"/>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 calcmode="lin" valueType="num">
                                      <p:cBhvr>
                                        <p:cTn id="21"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p:cTn id="2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5562600"/>
            <a:ext cx="1143000" cy="769441"/>
          </a:xfrm>
          <a:prstGeom prst="rect">
            <a:avLst/>
          </a:prstGeom>
          <a:noFill/>
        </p:spPr>
        <p:txBody>
          <a:bodyPr wrap="square" rtlCol="0" anchor="ctr">
            <a:spAutoFit/>
          </a:bodyPr>
          <a:lstStyle/>
          <a:p>
            <a:r>
              <a:rPr lang="bn-IN"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শুক্র</a:t>
            </a:r>
            <a:endParaRPr lang="en-US" sz="44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13014" y="1752600"/>
            <a:ext cx="4130386" cy="3429000"/>
          </a:xfrm>
          <a:prstGeom prst="rect">
            <a:avLst/>
          </a:prstGeom>
        </p:spPr>
      </p:pic>
      <p:sp>
        <p:nvSpPr>
          <p:cNvPr id="6" name="TextBox 5"/>
          <p:cNvSpPr txBox="1"/>
          <p:nvPr/>
        </p:nvSpPr>
        <p:spPr>
          <a:xfrm>
            <a:off x="4572000" y="1302841"/>
            <a:ext cx="4572000" cy="5262979"/>
          </a:xfrm>
          <a:prstGeom prst="rect">
            <a:avLst/>
          </a:prstGeom>
          <a:noFill/>
        </p:spPr>
        <p:txBody>
          <a:bodyPr wrap="square" rtlCol="0">
            <a:spAutoFit/>
          </a:bodyPr>
          <a:lstStyle/>
          <a:p>
            <a:pPr algn="just"/>
            <a:r>
              <a:rPr lang="en-US" sz="2800" dirty="0" smtClean="0">
                <a:latin typeface="NikoshBAN" panose="02000000000000000000" pitchFamily="2" charset="0"/>
                <a:cs typeface="NikoshBAN" panose="02000000000000000000" pitchFamily="2" charset="0"/>
              </a:rPr>
              <a:t>বুধের মতো শুক্রকেও  ভোরের আকাশে</a:t>
            </a:r>
          </a:p>
          <a:p>
            <a:pPr algn="just"/>
            <a:r>
              <a:rPr lang="en-US" sz="2800" dirty="0" smtClean="0">
                <a:latin typeface="NikoshBAN" panose="02000000000000000000" pitchFamily="2" charset="0"/>
                <a:cs typeface="NikoshBAN" panose="02000000000000000000" pitchFamily="2" charset="0"/>
              </a:rPr>
              <a:t>শুকতারা এবং সন্ধ্যার আকাশে সন্ধ্যাতারা হিসেবে দেখা যায়। এটি সৌরজগতের সবচেয়ে উজ্জ্বল ও সবচেয়ে উত্তপ্ত গ্রহ।সূর্য থেকে শুক্র গ্রহের দুরত্ব ১০.৮ কোটি কিলোমিটার। এখানে বৃষ্টি হয় তবে এসিড বৃষ্টি। এর ব্যাস ১২,১০৪ কিলোমিটার। সূর্যকে ঘুরে আসতে সময় লাগে ২২৫ দিন। সকল গ্রহই নিজ অক্ষের উপর পশ্চিম থেকে পূর্বে পাক খেলেও একমাত্র শুক্রই পূর্ব থেকে পশ্চিমে পাক খায়। শুক্রের কোন উপগ্রহ নেই।</a:t>
            </a:r>
            <a:endParaRPr lang="en-US" sz="2800" dirty="0">
              <a:latin typeface="NikoshBAN" panose="02000000000000000000" pitchFamily="2" charset="0"/>
              <a:cs typeface="NikoshBAN" panose="02000000000000000000" pitchFamily="2" charset="0"/>
            </a:endParaRPr>
          </a:p>
        </p:txBody>
      </p:sp>
      <p:sp>
        <p:nvSpPr>
          <p:cNvPr id="5" name="TextBox 4"/>
          <p:cNvSpPr txBox="1"/>
          <p:nvPr/>
        </p:nvSpPr>
        <p:spPr>
          <a:xfrm>
            <a:off x="1066800" y="228600"/>
            <a:ext cx="7467600" cy="830997"/>
          </a:xfrm>
          <a:prstGeom prst="rect">
            <a:avLst/>
          </a:prstGeom>
          <a:noFill/>
        </p:spPr>
        <p:txBody>
          <a:bodyPr wrap="square" rtlCol="0">
            <a:spAutoFit/>
          </a:bodyPr>
          <a:lstStyle/>
          <a:p>
            <a:r>
              <a:rPr lang="en-US" sz="4800" dirty="0" err="1" smtClean="0">
                <a:latin typeface="NikoshBAN" pitchFamily="2" charset="0"/>
                <a:cs typeface="NikoshBAN" pitchFamily="2" charset="0"/>
              </a:rPr>
              <a:t>শুক্র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গ্রহ</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সম্পর্কে</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সংক্ষেপে</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জেনে</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নিই</a:t>
            </a:r>
            <a:r>
              <a:rPr lang="en-US" sz="4800" dirty="0" smtClean="0">
                <a:latin typeface="NikoshBAN" pitchFamily="2" charset="0"/>
                <a:cs typeface="NikoshBAN" pitchFamily="2" charset="0"/>
              </a:rPr>
              <a:t> </a:t>
            </a:r>
            <a:endParaRPr lang="en-US" sz="4800" dirty="0">
              <a:latin typeface="NikoshBAN" pitchFamily="2" charset="0"/>
              <a:cs typeface="NikoshBAN" pitchFamily="2" charset="0"/>
            </a:endParaRPr>
          </a:p>
        </p:txBody>
      </p:sp>
    </p:spTree>
    <p:extLst>
      <p:ext uri="{BB962C8B-B14F-4D97-AF65-F5344CB8AC3E}">
        <p14:creationId xmlns="" xmlns:p14="http://schemas.microsoft.com/office/powerpoint/2010/main" val="2028833195"/>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4)">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1000" y="1524000"/>
            <a:ext cx="3724274" cy="3724274"/>
          </a:xfrm>
          <a:prstGeom prst="rect">
            <a:avLst/>
          </a:prstGeom>
        </p:spPr>
      </p:pic>
      <p:sp>
        <p:nvSpPr>
          <p:cNvPr id="3" name="TextBox 2"/>
          <p:cNvSpPr txBox="1"/>
          <p:nvPr/>
        </p:nvSpPr>
        <p:spPr>
          <a:xfrm>
            <a:off x="1219200" y="5326559"/>
            <a:ext cx="2057400" cy="523220"/>
          </a:xfrm>
          <a:prstGeom prst="rect">
            <a:avLst/>
          </a:prstGeom>
          <a:noFill/>
        </p:spPr>
        <p:txBody>
          <a:bodyPr wrap="square" rtlCol="0">
            <a:spAutoFit/>
          </a:bodyPr>
          <a:lstStyle/>
          <a:p>
            <a:pPr algn="ctr"/>
            <a:r>
              <a:rPr lang="en-US" sz="2800" b="1" dirty="0" smtClean="0">
                <a:latin typeface="NikoshBAN" panose="02000000000000000000" pitchFamily="2" charset="0"/>
                <a:cs typeface="NikoshBAN" panose="02000000000000000000" pitchFamily="2" charset="0"/>
              </a:rPr>
              <a:t>পৃথিবী</a:t>
            </a:r>
            <a:endParaRPr lang="en-US" sz="2800" b="1" dirty="0">
              <a:latin typeface="NikoshBAN" panose="02000000000000000000" pitchFamily="2" charset="0"/>
              <a:cs typeface="NikoshBAN" panose="02000000000000000000" pitchFamily="2" charset="0"/>
            </a:endParaRPr>
          </a:p>
        </p:txBody>
      </p:sp>
      <p:sp>
        <p:nvSpPr>
          <p:cNvPr id="4" name="TextBox 3"/>
          <p:cNvSpPr txBox="1"/>
          <p:nvPr/>
        </p:nvSpPr>
        <p:spPr>
          <a:xfrm>
            <a:off x="4229100" y="1490334"/>
            <a:ext cx="4343400" cy="4401205"/>
          </a:xfrm>
          <a:prstGeom prst="rect">
            <a:avLst/>
          </a:prstGeom>
          <a:noFill/>
        </p:spPr>
        <p:txBody>
          <a:bodyPr wrap="square" rtlCol="0">
            <a:spAutoFit/>
          </a:bodyPr>
          <a:lstStyle/>
          <a:p>
            <a:pPr algn="just"/>
            <a:r>
              <a:rPr lang="en-US" sz="2800" dirty="0" smtClean="0">
                <a:latin typeface="NikoshBAN" panose="02000000000000000000" pitchFamily="2" charset="0"/>
                <a:cs typeface="NikoshBAN" panose="02000000000000000000" pitchFamily="2" charset="0"/>
              </a:rPr>
              <a:t>এটি সূর্যের তৃতীয় নিকটতম গ্রহ। সূর্য থেকে এর গড় দুরত্ব ১৫ কোটি কিলোমিটার। এর ব্যাস প্রায় ১২,৬৬৭ কিলোমিটার। পৃথিবীই একমাত্র গ্রহ যার বায়ুমন্ডলে প্রয়োজনীয় অক্সিজেন, নাইট্রোজেন ও তাপমাত্রা রয়েছে যা উদ্ভিদ ও জীবজন্তু বসবাসের উপযোগী। সৌরজগতের গ্রহগুলোর মধ্যে একমাত্র পৃথিবীতেই প্রাণের অস্তিত্ব আছে। চাঁদ পৃথিবীর একমাত্র উপগ্রহ।</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5346117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Up Arrow Callout 11"/>
          <p:cNvSpPr/>
          <p:nvPr/>
        </p:nvSpPr>
        <p:spPr>
          <a:xfrm>
            <a:off x="1066800" y="4572000"/>
            <a:ext cx="6934200" cy="1415503"/>
          </a:xfrm>
          <a:prstGeom prst="upArrowCallou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rabicPeriod"/>
            </a:pPr>
            <a:r>
              <a:rPr lang="bn-BD" sz="3200" b="1" dirty="0" smtClean="0">
                <a:solidFill>
                  <a:schemeClr val="tx1"/>
                </a:solidFill>
                <a:latin typeface="NikoshBAN" panose="02000000000000000000" pitchFamily="2" charset="0"/>
                <a:cs typeface="NikoshBAN" panose="02000000000000000000" pitchFamily="2" charset="0"/>
              </a:rPr>
              <a:t>শু</a:t>
            </a:r>
            <a:r>
              <a:rPr lang="bn-IN" sz="3200" b="1" dirty="0" smtClean="0">
                <a:solidFill>
                  <a:schemeClr val="tx1"/>
                </a:solidFill>
                <a:latin typeface="NikoshBAN" panose="02000000000000000000" pitchFamily="2" charset="0"/>
                <a:cs typeface="NikoshBAN" panose="02000000000000000000" pitchFamily="2" charset="0"/>
              </a:rPr>
              <a:t>ক্র</a:t>
            </a:r>
            <a:r>
              <a:rPr lang="bn-BD" sz="3200" b="1" dirty="0" smtClean="0">
                <a:solidFill>
                  <a:schemeClr val="tx1"/>
                </a:solidFill>
                <a:latin typeface="NikoshBAN" panose="02000000000000000000" pitchFamily="2" charset="0"/>
                <a:cs typeface="NikoshBAN" panose="02000000000000000000" pitchFamily="2" charset="0"/>
              </a:rPr>
              <a:t> গ্রহ</a:t>
            </a:r>
            <a:r>
              <a:rPr lang="bn-IN" sz="3200" b="1" dirty="0" smtClean="0">
                <a:solidFill>
                  <a:schemeClr val="tx1"/>
                </a:solidFill>
                <a:latin typeface="NikoshBAN" panose="02000000000000000000" pitchFamily="2" charset="0"/>
                <a:cs typeface="NikoshBAN" panose="02000000000000000000" pitchFamily="2" charset="0"/>
              </a:rPr>
              <a:t> ও পৃথিবীর মধ্যে ৩ টি পার্থক্য লিখ। </a:t>
            </a:r>
            <a:endParaRPr lang="en-US" sz="3200" b="1" dirty="0" smtClean="0">
              <a:solidFill>
                <a:schemeClr val="tx1"/>
              </a:solidFill>
              <a:latin typeface="NikoshBAN" panose="02000000000000000000" pitchFamily="2" charset="0"/>
              <a:cs typeface="NikoshBAN" panose="02000000000000000000" pitchFamily="2" charset="0"/>
            </a:endParaRPr>
          </a:p>
          <a:p>
            <a:pPr marL="514350" indent="-514350">
              <a:buFont typeface="+mj-lt"/>
              <a:buAutoNum type="arabicPeriod"/>
            </a:pPr>
            <a:r>
              <a:rPr lang="bn-IN" sz="3200" b="1" dirty="0" smtClean="0">
                <a:solidFill>
                  <a:schemeClr val="tx1"/>
                </a:solidFill>
                <a:latin typeface="NikoshBAN" panose="02000000000000000000" pitchFamily="2" charset="0"/>
                <a:cs typeface="NikoshBAN" panose="02000000000000000000" pitchFamily="2" charset="0"/>
              </a:rPr>
              <a:t>শুক্র গ্রহকে শুকতারা বা সন্ধ্যাতারা বলা হয় কেন? </a:t>
            </a:r>
            <a:endParaRPr lang="en-US" sz="3200" b="1" dirty="0">
              <a:solidFill>
                <a:schemeClr val="tx1"/>
              </a:solidFill>
              <a:latin typeface="NikoshBAN" panose="02000000000000000000" pitchFamily="2" charset="0"/>
              <a:cs typeface="NikoshBAN" panose="02000000000000000000" pitchFamily="2" charset="0"/>
            </a:endParaRPr>
          </a:p>
        </p:txBody>
      </p:sp>
      <p:sp>
        <p:nvSpPr>
          <p:cNvPr id="7" name="TextBox 6"/>
          <p:cNvSpPr txBox="1"/>
          <p:nvPr/>
        </p:nvSpPr>
        <p:spPr>
          <a:xfrm>
            <a:off x="1905000" y="3886200"/>
            <a:ext cx="990600" cy="584775"/>
          </a:xfrm>
          <a:prstGeom prst="rect">
            <a:avLst/>
          </a:prstGeom>
          <a:noFill/>
        </p:spPr>
        <p:txBody>
          <a:bodyPr wrap="square" rtlCol="0">
            <a:spAutoFit/>
          </a:bodyPr>
          <a:lstStyle/>
          <a:p>
            <a:pPr algn="ctr"/>
            <a:r>
              <a:rPr lang="bn-IN" sz="3200" b="1" dirty="0" smtClean="0">
                <a:latin typeface="NikoshBAN" pitchFamily="2" charset="0"/>
                <a:cs typeface="NikoshBAN" pitchFamily="2" charset="0"/>
              </a:rPr>
              <a:t>শুক্র</a:t>
            </a:r>
            <a:r>
              <a:rPr lang="bn-IN" dirty="0" smtClean="0"/>
              <a:t> </a:t>
            </a:r>
            <a:endParaRPr lang="en-US" dirty="0"/>
          </a:p>
        </p:txBody>
      </p:sp>
      <p:sp>
        <p:nvSpPr>
          <p:cNvPr id="9" name="TextBox 8"/>
          <p:cNvSpPr txBox="1"/>
          <p:nvPr/>
        </p:nvSpPr>
        <p:spPr>
          <a:xfrm>
            <a:off x="5715000" y="3972580"/>
            <a:ext cx="2057400" cy="523220"/>
          </a:xfrm>
          <a:prstGeom prst="rect">
            <a:avLst/>
          </a:prstGeom>
          <a:noFill/>
        </p:spPr>
        <p:txBody>
          <a:bodyPr wrap="square" rtlCol="0">
            <a:spAutoFit/>
          </a:bodyPr>
          <a:lstStyle/>
          <a:p>
            <a:pPr algn="ctr"/>
            <a:r>
              <a:rPr lang="en-US" sz="2800" b="1" dirty="0" err="1" smtClean="0">
                <a:latin typeface="NikoshBAN" panose="02000000000000000000" pitchFamily="2" charset="0"/>
                <a:cs typeface="NikoshBAN" panose="02000000000000000000" pitchFamily="2" charset="0"/>
              </a:rPr>
              <a:t>পৃ</a:t>
            </a:r>
            <a:r>
              <a:rPr lang="bn-IN" sz="2800" b="1" dirty="0" smtClean="0">
                <a:latin typeface="NikoshBAN" panose="02000000000000000000" pitchFamily="2" charset="0"/>
                <a:cs typeface="NikoshBAN" panose="02000000000000000000" pitchFamily="2" charset="0"/>
              </a:rPr>
              <a:t>থি</a:t>
            </a:r>
            <a:r>
              <a:rPr lang="en-US" sz="2800" b="1" dirty="0" err="1" smtClean="0">
                <a:latin typeface="NikoshBAN" panose="02000000000000000000" pitchFamily="2" charset="0"/>
                <a:cs typeface="NikoshBAN" panose="02000000000000000000" pitchFamily="2" charset="0"/>
              </a:rPr>
              <a:t>বী</a:t>
            </a:r>
            <a:endParaRPr lang="en-US" sz="2800" b="1" dirty="0">
              <a:latin typeface="NikoshBAN" panose="02000000000000000000" pitchFamily="2" charset="0"/>
              <a:cs typeface="NikoshBAN" panose="02000000000000000000" pitchFamily="2" charset="0"/>
            </a:endParaRPr>
          </a:p>
        </p:txBody>
      </p:sp>
      <p:pic>
        <p:nvPicPr>
          <p:cNvPr id="10" name="Picture 9" descr="venus-planet-facts-venus-for-kids-dk-find-out-planet-venus-png-1920_1925.jpg"/>
          <p:cNvPicPr>
            <a:picLocks noChangeAspect="1"/>
          </p:cNvPicPr>
          <p:nvPr/>
        </p:nvPicPr>
        <p:blipFill>
          <a:blip r:embed="rId2" cstate="print"/>
          <a:stretch>
            <a:fillRect/>
          </a:stretch>
        </p:blipFill>
        <p:spPr>
          <a:xfrm>
            <a:off x="1295400" y="1594445"/>
            <a:ext cx="2209800" cy="2215555"/>
          </a:xfrm>
          <a:prstGeom prst="rect">
            <a:avLst/>
          </a:prstGeom>
        </p:spPr>
      </p:pic>
      <p:pic>
        <p:nvPicPr>
          <p:cNvPr id="11" name="Picture 10" descr="images (5).jpg"/>
          <p:cNvPicPr>
            <a:picLocks noChangeAspect="1"/>
          </p:cNvPicPr>
          <p:nvPr/>
        </p:nvPicPr>
        <p:blipFill>
          <a:blip r:embed="rId3"/>
          <a:stretch>
            <a:fillRect/>
          </a:stretch>
        </p:blipFill>
        <p:spPr>
          <a:xfrm>
            <a:off x="5486400" y="1659081"/>
            <a:ext cx="2286001" cy="2379519"/>
          </a:xfrm>
          <a:prstGeom prst="rect">
            <a:avLst/>
          </a:prstGeom>
        </p:spPr>
      </p:pic>
      <p:sp>
        <p:nvSpPr>
          <p:cNvPr id="8" name="Title 1"/>
          <p:cNvSpPr txBox="1">
            <a:spLocks/>
          </p:cNvSpPr>
          <p:nvPr/>
        </p:nvSpPr>
        <p:spPr>
          <a:xfrm>
            <a:off x="609600" y="381000"/>
            <a:ext cx="7924800" cy="1143000"/>
          </a:xfrm>
          <a:prstGeom prst="rect">
            <a:avLst/>
          </a:prstGeom>
          <a:noFill/>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bn-BD" sz="4800" b="1" i="0" strike="noStrike" kern="1200" cap="none" spc="0" normalizeH="0" baseline="0" noProof="0" dirty="0" smtClean="0">
                <a:ln>
                  <a:noFill/>
                </a:ln>
                <a:solidFill>
                  <a:schemeClr val="tx1"/>
                </a:solidFill>
                <a:effectLst/>
                <a:uLnTx/>
                <a:uFillTx/>
                <a:latin typeface="NikoshBAN" pitchFamily="2" charset="0"/>
                <a:ea typeface="+mj-ea"/>
                <a:cs typeface="NikoshBAN" pitchFamily="2" charset="0"/>
              </a:rPr>
              <a:t>দলীয়</a:t>
            </a:r>
            <a:r>
              <a:rPr kumimoji="0" lang="bn-IN" sz="4800" b="1" i="0" strike="noStrike" kern="1200" cap="none" spc="0" normalizeH="0" baseline="0" noProof="0" dirty="0" smtClean="0">
                <a:ln>
                  <a:noFill/>
                </a:ln>
                <a:solidFill>
                  <a:schemeClr val="tx1"/>
                </a:solidFill>
                <a:effectLst/>
                <a:uLnTx/>
                <a:uFillTx/>
                <a:latin typeface="NikoshBAN" pitchFamily="2" charset="0"/>
                <a:ea typeface="+mj-ea"/>
                <a:cs typeface="NikoshBAN" pitchFamily="2" charset="0"/>
              </a:rPr>
              <a:t>ভাবে</a:t>
            </a:r>
            <a:r>
              <a:rPr kumimoji="0" lang="bn-BD" sz="4800" b="1" i="0" strike="noStrike" kern="1200" cap="none" spc="0" normalizeH="0" baseline="0" noProof="0" dirty="0" smtClean="0">
                <a:ln>
                  <a:noFill/>
                </a:ln>
                <a:solidFill>
                  <a:schemeClr val="tx1"/>
                </a:solidFill>
                <a:effectLst/>
                <a:uLnTx/>
                <a:uFillTx/>
                <a:latin typeface="NikoshBAN" pitchFamily="2" charset="0"/>
                <a:ea typeface="+mj-ea"/>
                <a:cs typeface="NikoshBAN" pitchFamily="2" charset="0"/>
              </a:rPr>
              <a:t> কাজ</a:t>
            </a:r>
            <a:r>
              <a:rPr kumimoji="0" lang="bn-IN" sz="4800" b="1" i="0" strike="noStrike" kern="1200" cap="none" spc="0" normalizeH="0" baseline="0" noProof="0" dirty="0" smtClean="0">
                <a:ln>
                  <a:noFill/>
                </a:ln>
                <a:solidFill>
                  <a:schemeClr val="tx1"/>
                </a:solidFill>
                <a:effectLst/>
                <a:uLnTx/>
                <a:uFillTx/>
                <a:latin typeface="NikoshBAN" pitchFamily="2" charset="0"/>
                <a:ea typeface="+mj-ea"/>
                <a:cs typeface="NikoshBAN" pitchFamily="2" charset="0"/>
              </a:rPr>
              <a:t> করোঃ </a:t>
            </a:r>
            <a:r>
              <a:rPr kumimoji="0" lang="bn-IN" sz="4000" b="1" i="0" strike="noStrike" kern="1200" cap="none" spc="0" normalizeH="0" baseline="0" noProof="0" dirty="0" smtClean="0">
                <a:ln>
                  <a:noFill/>
                </a:ln>
                <a:solidFill>
                  <a:schemeClr val="tx1"/>
                </a:solidFill>
                <a:effectLst/>
                <a:uLnTx/>
                <a:uFillTx/>
                <a:latin typeface="NikoshBAN" pitchFamily="2" charset="0"/>
                <a:ea typeface="+mj-ea"/>
                <a:cs typeface="NikoshBAN" pitchFamily="2" charset="0"/>
              </a:rPr>
              <a:t>(সময়-১৫ মিনিট) </a:t>
            </a:r>
            <a:endParaRPr kumimoji="0" lang="en-US" sz="4800" b="1" i="0" strike="noStrike" kern="1200" cap="none" spc="0" normalizeH="0" baseline="0" noProof="0" dirty="0">
              <a:ln>
                <a:noFill/>
              </a:ln>
              <a:solidFill>
                <a:schemeClr val="tx1"/>
              </a:solidFill>
              <a:effectLst/>
              <a:uLnTx/>
              <a:uFillTx/>
              <a:latin typeface="NikoshBAN" pitchFamily="2" charset="0"/>
              <a:ea typeface="+mj-ea"/>
              <a:cs typeface="NikoshBAN" pitchFamily="2" charset="0"/>
            </a:endParaRPr>
          </a:p>
        </p:txBody>
      </p:sp>
    </p:spTree>
    <p:extLst>
      <p:ext uri="{BB962C8B-B14F-4D97-AF65-F5344CB8AC3E}">
        <p14:creationId xmlns:p14="http://schemas.microsoft.com/office/powerpoint/2010/main" xmlns="" val="3716402623"/>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800" decel="100000"/>
                                        <p:tgtEl>
                                          <p:spTgt spid="11"/>
                                        </p:tgtEl>
                                      </p:cBhvr>
                                    </p:animEffect>
                                    <p:anim calcmode="lin" valueType="num">
                                      <p:cBhvr>
                                        <p:cTn id="29" dur="800" decel="100000" fill="hold"/>
                                        <p:tgtEl>
                                          <p:spTgt spid="11"/>
                                        </p:tgtEl>
                                        <p:attrNameLst>
                                          <p:attrName>style.rotation</p:attrName>
                                        </p:attrNameLst>
                                      </p:cBhvr>
                                      <p:tavLst>
                                        <p:tav tm="0">
                                          <p:val>
                                            <p:fltVal val="-90"/>
                                          </p:val>
                                        </p:tav>
                                        <p:tav tm="100000">
                                          <p:val>
                                            <p:fltVal val="0"/>
                                          </p:val>
                                        </p:tav>
                                      </p:tavLst>
                                    </p:anim>
                                    <p:anim calcmode="lin" valueType="num">
                                      <p:cBhvr>
                                        <p:cTn id="30" dur="800" decel="100000" fill="hold"/>
                                        <p:tgtEl>
                                          <p:spTgt spid="11"/>
                                        </p:tgtEl>
                                        <p:attrNameLst>
                                          <p:attrName>ppt_x</p:attrName>
                                        </p:attrNameLst>
                                      </p:cBhvr>
                                      <p:tavLst>
                                        <p:tav tm="0">
                                          <p:val>
                                            <p:strVal val="#ppt_x+0.4"/>
                                          </p:val>
                                        </p:tav>
                                        <p:tav tm="100000">
                                          <p:val>
                                            <p:strVal val="#ppt_x-0.05"/>
                                          </p:val>
                                        </p:tav>
                                      </p:tavLst>
                                    </p:anim>
                                    <p:anim calcmode="lin" valueType="num">
                                      <p:cBhvr>
                                        <p:cTn id="31" dur="800" decel="100000" fill="hold"/>
                                        <p:tgtEl>
                                          <p:spTgt spid="11"/>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strVal val="#ppt_w*0.70"/>
                                          </p:val>
                                        </p:tav>
                                        <p:tav tm="100000">
                                          <p:val>
                                            <p:strVal val="#ppt_w"/>
                                          </p:val>
                                        </p:tav>
                                      </p:tavLst>
                                    </p:anim>
                                    <p:anim calcmode="lin" valueType="num">
                                      <p:cBhvr>
                                        <p:cTn id="39" dur="1000" fill="hold"/>
                                        <p:tgtEl>
                                          <p:spTgt spid="9"/>
                                        </p:tgtEl>
                                        <p:attrNameLst>
                                          <p:attrName>ppt_h</p:attrName>
                                        </p:attrNameLst>
                                      </p:cBhvr>
                                      <p:tavLst>
                                        <p:tav tm="0">
                                          <p:val>
                                            <p:strVal val="#ppt_h"/>
                                          </p:val>
                                        </p:tav>
                                        <p:tav tm="100000">
                                          <p:val>
                                            <p:strVal val="#ppt_h"/>
                                          </p:val>
                                        </p:tav>
                                      </p:tavLst>
                                    </p:anim>
                                    <p:animEffect transition="in" filter="fade">
                                      <p:cBhvr>
                                        <p:cTn id="40" dur="1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P spid="9"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4148" y="674399"/>
            <a:ext cx="6203852" cy="6217087"/>
          </a:xfrm>
          <a:prstGeom prst="rect">
            <a:avLst/>
          </a:prstGeom>
        </p:spPr>
        <p:txBody>
          <a:bodyPr wrap="square">
            <a:spAutoFit/>
          </a:bodyPr>
          <a:lstStyle/>
          <a:p>
            <a:r>
              <a:rPr lang="bn-BD" sz="3600" dirty="0" smtClean="0">
                <a:solidFill>
                  <a:srgbClr val="002060"/>
                </a:solidFill>
                <a:latin typeface="NikoshBAN" pitchFamily="2" charset="0"/>
                <a:cs typeface="NikoshBAN" pitchFamily="2" charset="0"/>
              </a:rPr>
              <a:t>মূল্যায়নঃ</a:t>
            </a:r>
            <a:endParaRPr lang="bn-BD" sz="2400" dirty="0" smtClean="0">
              <a:solidFill>
                <a:srgbClr val="002060"/>
              </a:solidFill>
              <a:latin typeface="NikoshBAN" pitchFamily="2" charset="0"/>
              <a:cs typeface="NikoshBAN" pitchFamily="2" charset="0"/>
            </a:endParaRPr>
          </a:p>
          <a:p>
            <a:endParaRPr lang="bn-BD" sz="2000" dirty="0" smtClean="0">
              <a:latin typeface="NikoshBAN" pitchFamily="2" charset="0"/>
              <a:cs typeface="NikoshBAN" pitchFamily="2" charset="0"/>
            </a:endParaRPr>
          </a:p>
          <a:p>
            <a:r>
              <a:rPr lang="bn-BD" sz="2000" b="1" dirty="0" smtClean="0">
                <a:latin typeface="NikoshBAN" pitchFamily="2" charset="0"/>
                <a:cs typeface="NikoshBAN" pitchFamily="2" charset="0"/>
              </a:rPr>
              <a:t>ক।</a:t>
            </a:r>
            <a:r>
              <a:rPr lang="en-US" sz="2000" b="1" dirty="0" smtClean="0">
                <a:latin typeface="NikoshBAN" pitchFamily="2" charset="0"/>
                <a:cs typeface="NikoshBAN" pitchFamily="2" charset="0"/>
              </a:rPr>
              <a:t> </a:t>
            </a:r>
            <a:r>
              <a:rPr lang="bn-BD" sz="2000" b="1" dirty="0" smtClean="0">
                <a:latin typeface="NikoshBAN" pitchFamily="2" charset="0"/>
                <a:cs typeface="NikoshBAN" pitchFamily="2" charset="0"/>
              </a:rPr>
              <a:t>কোন গ্রহের উপগ্রহ নেই?</a:t>
            </a:r>
          </a:p>
          <a:p>
            <a:r>
              <a:rPr lang="bn-BD" sz="2000" b="1" dirty="0" smtClean="0">
                <a:latin typeface="NikoshBAN" pitchFamily="2" charset="0"/>
                <a:cs typeface="NikoshBAN" pitchFamily="2" charset="0"/>
              </a:rPr>
              <a:t>     ক</a:t>
            </a:r>
            <a:r>
              <a:rPr lang="en-US" sz="2000" b="1" dirty="0" smtClean="0">
                <a:latin typeface="NikoshBAN" pitchFamily="2" charset="0"/>
                <a:cs typeface="NikoshBAN" pitchFamily="2" charset="0"/>
              </a:rPr>
              <a:t>.    </a:t>
            </a:r>
            <a:r>
              <a:rPr lang="bn-BD" sz="2000" b="1" dirty="0" smtClean="0">
                <a:latin typeface="NikoshBAN" pitchFamily="2" charset="0"/>
                <a:cs typeface="NikoshBAN" pitchFamily="2" charset="0"/>
              </a:rPr>
              <a:t>বুধ               খ</a:t>
            </a:r>
            <a:r>
              <a:rPr lang="en-US" sz="2000" b="1" dirty="0" smtClean="0">
                <a:latin typeface="NikoshBAN" pitchFamily="2" charset="0"/>
                <a:cs typeface="NikoshBAN" pitchFamily="2" charset="0"/>
              </a:rPr>
              <a:t>.</a:t>
            </a:r>
            <a:r>
              <a:rPr lang="bn-BD" sz="2000" b="1" dirty="0" smtClean="0">
                <a:latin typeface="NikoshBAN" pitchFamily="2" charset="0"/>
                <a:cs typeface="NikoshBAN" pitchFamily="2" charset="0"/>
              </a:rPr>
              <a:t>  শুক্র   </a:t>
            </a:r>
          </a:p>
          <a:p>
            <a:r>
              <a:rPr lang="bn-BD" sz="2000" b="1" dirty="0" smtClean="0">
                <a:latin typeface="NikoshBAN" pitchFamily="2" charset="0"/>
                <a:cs typeface="NikoshBAN" pitchFamily="2" charset="0"/>
              </a:rPr>
              <a:t>     গ</a:t>
            </a:r>
            <a:r>
              <a:rPr lang="en-US" sz="2000" b="1" dirty="0" smtClean="0">
                <a:latin typeface="NikoshBAN" pitchFamily="2" charset="0"/>
                <a:cs typeface="NikoshBAN" pitchFamily="2" charset="0"/>
              </a:rPr>
              <a:t>.</a:t>
            </a:r>
            <a:r>
              <a:rPr lang="bn-BD" sz="2000" b="1" dirty="0" smtClean="0">
                <a:latin typeface="NikoshBAN" pitchFamily="2" charset="0"/>
                <a:cs typeface="NikoshBAN" pitchFamily="2" charset="0"/>
              </a:rPr>
              <a:t>   মঙ্গল             ঘ</a:t>
            </a:r>
            <a:r>
              <a:rPr lang="en-US" sz="2000" b="1" dirty="0" smtClean="0">
                <a:latin typeface="NikoshBAN" pitchFamily="2" charset="0"/>
                <a:cs typeface="NikoshBAN" pitchFamily="2" charset="0"/>
              </a:rPr>
              <a:t>.  </a:t>
            </a:r>
            <a:r>
              <a:rPr lang="bn-BD" sz="2000" b="1" dirty="0" smtClean="0">
                <a:latin typeface="NikoshBAN" pitchFamily="2" charset="0"/>
                <a:cs typeface="NikoshBAN" pitchFamily="2" charset="0"/>
              </a:rPr>
              <a:t>পৃথিবী </a:t>
            </a:r>
          </a:p>
          <a:p>
            <a:r>
              <a:rPr lang="bn-BD" sz="2000" b="1" dirty="0" smtClean="0">
                <a:latin typeface="NikoshBAN" pitchFamily="2" charset="0"/>
                <a:cs typeface="NikoshBAN" pitchFamily="2" charset="0"/>
              </a:rPr>
              <a:t>                                                                              </a:t>
            </a:r>
          </a:p>
          <a:p>
            <a:r>
              <a:rPr lang="bn-BD" sz="2000" b="1" dirty="0" smtClean="0">
                <a:latin typeface="NikoshBAN" pitchFamily="2" charset="0"/>
                <a:cs typeface="NikoshBAN" pitchFamily="2" charset="0"/>
              </a:rPr>
              <a:t>খ। সূর্যের তৃতীয় নিকটতম গ্রহ কোনটি ?    </a:t>
            </a:r>
          </a:p>
          <a:p>
            <a:r>
              <a:rPr lang="bn-BD" sz="2000" b="1" dirty="0" smtClean="0">
                <a:latin typeface="NikoshBAN" pitchFamily="2" charset="0"/>
                <a:cs typeface="NikoshBAN" pitchFamily="2" charset="0"/>
              </a:rPr>
              <a:t>     ক</a:t>
            </a:r>
            <a:r>
              <a:rPr lang="en-US" sz="2000" b="1" dirty="0" smtClean="0">
                <a:latin typeface="NikoshBAN" pitchFamily="2" charset="0"/>
                <a:cs typeface="NikoshBAN" pitchFamily="2" charset="0"/>
              </a:rPr>
              <a:t>.  </a:t>
            </a:r>
            <a:r>
              <a:rPr lang="bn-BD" sz="2000" b="1" dirty="0" smtClean="0">
                <a:latin typeface="NikoshBAN" pitchFamily="2" charset="0"/>
                <a:cs typeface="NikoshBAN" pitchFamily="2" charset="0"/>
              </a:rPr>
              <a:t>বৃহস্পতি           খ</a:t>
            </a:r>
            <a:r>
              <a:rPr lang="en-US" sz="2000" b="1" dirty="0" smtClean="0">
                <a:latin typeface="NikoshBAN" pitchFamily="2" charset="0"/>
                <a:cs typeface="NikoshBAN" pitchFamily="2" charset="0"/>
              </a:rPr>
              <a:t>.</a:t>
            </a:r>
            <a:r>
              <a:rPr lang="bn-BD" sz="2000" b="1" dirty="0" smtClean="0">
                <a:latin typeface="NikoshBAN" pitchFamily="2" charset="0"/>
                <a:cs typeface="NikoshBAN" pitchFamily="2" charset="0"/>
              </a:rPr>
              <a:t>  শনি </a:t>
            </a:r>
          </a:p>
          <a:p>
            <a:r>
              <a:rPr lang="bn-BD" sz="2000" b="1" dirty="0" smtClean="0">
                <a:latin typeface="NikoshBAN" pitchFamily="2" charset="0"/>
                <a:cs typeface="NikoshBAN" pitchFamily="2" charset="0"/>
              </a:rPr>
              <a:t>     গ</a:t>
            </a:r>
            <a:r>
              <a:rPr lang="en-US" sz="2000" b="1" dirty="0" smtClean="0">
                <a:latin typeface="NikoshBAN" pitchFamily="2" charset="0"/>
                <a:cs typeface="NikoshBAN" pitchFamily="2" charset="0"/>
              </a:rPr>
              <a:t>.</a:t>
            </a:r>
            <a:r>
              <a:rPr lang="bn-BD" sz="2000" b="1" dirty="0" smtClean="0">
                <a:latin typeface="NikoshBAN" pitchFamily="2" charset="0"/>
                <a:cs typeface="NikoshBAN" pitchFamily="2" charset="0"/>
              </a:rPr>
              <a:t>  পৃথিবী             ঘ</a:t>
            </a:r>
            <a:r>
              <a:rPr lang="en-US" sz="2000" b="1" dirty="0" smtClean="0">
                <a:latin typeface="NikoshBAN" pitchFamily="2" charset="0"/>
                <a:cs typeface="NikoshBAN" pitchFamily="2" charset="0"/>
              </a:rPr>
              <a:t>.</a:t>
            </a:r>
            <a:r>
              <a:rPr lang="bn-BD" sz="2000" b="1" dirty="0" smtClean="0">
                <a:latin typeface="NikoshBAN" pitchFamily="2" charset="0"/>
                <a:cs typeface="NikoshBAN" pitchFamily="2" charset="0"/>
              </a:rPr>
              <a:t>  নেপচুন   </a:t>
            </a:r>
          </a:p>
          <a:p>
            <a:r>
              <a:rPr lang="bn-BD" sz="2000" b="1" dirty="0" smtClean="0">
                <a:latin typeface="NikoshBAN" pitchFamily="2" charset="0"/>
                <a:cs typeface="NikoshBAN" pitchFamily="2" charset="0"/>
              </a:rPr>
              <a:t>    </a:t>
            </a:r>
          </a:p>
          <a:p>
            <a:r>
              <a:rPr lang="bn-BD" sz="2000" b="1" dirty="0" smtClean="0">
                <a:latin typeface="NikoshBAN" pitchFamily="2" charset="0"/>
                <a:cs typeface="NikoshBAN" pitchFamily="2" charset="0"/>
              </a:rPr>
              <a:t>গ।</a:t>
            </a:r>
            <a:r>
              <a:rPr lang="en-US" sz="2000" b="1" dirty="0" smtClean="0">
                <a:latin typeface="NikoshBAN" pitchFamily="2" charset="0"/>
                <a:cs typeface="NikoshBAN" pitchFamily="2" charset="0"/>
              </a:rPr>
              <a:t> </a:t>
            </a:r>
            <a:r>
              <a:rPr lang="bn-BD" sz="2000" b="1" dirty="0" smtClean="0">
                <a:latin typeface="NikoshBAN" pitchFamily="2" charset="0"/>
                <a:cs typeface="NikoshBAN" pitchFamily="2" charset="0"/>
              </a:rPr>
              <a:t> মঙ্গল গ্রহের রং কীরূপ ?                  </a:t>
            </a:r>
          </a:p>
          <a:p>
            <a:r>
              <a:rPr lang="bn-BD" sz="2000" b="1" dirty="0" smtClean="0">
                <a:latin typeface="NikoshBAN" pitchFamily="2" charset="0"/>
                <a:cs typeface="NikoshBAN" pitchFamily="2" charset="0"/>
              </a:rPr>
              <a:t>     ক</a:t>
            </a:r>
            <a:r>
              <a:rPr lang="en-US" sz="2000" b="1" dirty="0" smtClean="0">
                <a:latin typeface="NikoshBAN" pitchFamily="2" charset="0"/>
                <a:cs typeface="NikoshBAN" pitchFamily="2" charset="0"/>
              </a:rPr>
              <a:t>.  </a:t>
            </a:r>
            <a:r>
              <a:rPr lang="bn-BD" sz="2000" b="1" dirty="0" smtClean="0">
                <a:latin typeface="NikoshBAN" pitchFamily="2" charset="0"/>
                <a:cs typeface="NikoshBAN" pitchFamily="2" charset="0"/>
              </a:rPr>
              <a:t>সবুজ               খ</a:t>
            </a:r>
            <a:r>
              <a:rPr lang="en-US" sz="2000" b="1" dirty="0" smtClean="0">
                <a:latin typeface="NikoshBAN" pitchFamily="2" charset="0"/>
                <a:cs typeface="NikoshBAN" pitchFamily="2" charset="0"/>
              </a:rPr>
              <a:t>.  </a:t>
            </a:r>
            <a:r>
              <a:rPr lang="bn-IN" sz="2000" b="1" dirty="0" smtClean="0">
                <a:latin typeface="NikoshBAN" pitchFamily="2" charset="0"/>
                <a:cs typeface="NikoshBAN" pitchFamily="2" charset="0"/>
              </a:rPr>
              <a:t>লাল </a:t>
            </a:r>
            <a:r>
              <a:rPr lang="bn-BD" sz="2000" b="1" dirty="0" smtClean="0">
                <a:latin typeface="NikoshBAN" pitchFamily="2" charset="0"/>
                <a:cs typeface="NikoshBAN" pitchFamily="2" charset="0"/>
              </a:rPr>
              <a:t>   </a:t>
            </a:r>
          </a:p>
          <a:p>
            <a:r>
              <a:rPr lang="bn-BD" sz="2000" b="1" dirty="0" smtClean="0">
                <a:latin typeface="NikoshBAN" pitchFamily="2" charset="0"/>
                <a:cs typeface="NikoshBAN" pitchFamily="2" charset="0"/>
              </a:rPr>
              <a:t>     গ</a:t>
            </a:r>
            <a:r>
              <a:rPr lang="en-US" sz="2000" b="1" dirty="0" smtClean="0">
                <a:latin typeface="NikoshBAN" pitchFamily="2" charset="0"/>
                <a:cs typeface="NikoshBAN" pitchFamily="2" charset="0"/>
              </a:rPr>
              <a:t>.  </a:t>
            </a:r>
            <a:r>
              <a:rPr lang="bn-BD" sz="2000" b="1" dirty="0" smtClean="0">
                <a:latin typeface="NikoshBAN" pitchFamily="2" charset="0"/>
                <a:cs typeface="NikoshBAN" pitchFamily="2" charset="0"/>
              </a:rPr>
              <a:t>নীল                 ঘ</a:t>
            </a:r>
            <a:r>
              <a:rPr lang="en-US" sz="2000" b="1" dirty="0" smtClean="0">
                <a:latin typeface="NikoshBAN" pitchFamily="2" charset="0"/>
                <a:cs typeface="NikoshBAN" pitchFamily="2" charset="0"/>
              </a:rPr>
              <a:t>. </a:t>
            </a:r>
            <a:r>
              <a:rPr lang="bn-BD" sz="2000" b="1" dirty="0" smtClean="0">
                <a:latin typeface="NikoshBAN" pitchFamily="2" charset="0"/>
                <a:cs typeface="NikoshBAN" pitchFamily="2" charset="0"/>
              </a:rPr>
              <a:t> হলুদ  </a:t>
            </a:r>
          </a:p>
          <a:p>
            <a:r>
              <a:rPr lang="bn-BD" sz="2000" b="1" dirty="0" smtClean="0">
                <a:latin typeface="NikoshBAN" pitchFamily="2" charset="0"/>
                <a:cs typeface="NikoshBAN" pitchFamily="2" charset="0"/>
              </a:rPr>
              <a:t>  </a:t>
            </a:r>
          </a:p>
          <a:p>
            <a:r>
              <a:rPr lang="bn-BD" sz="2000" b="1" dirty="0" smtClean="0">
                <a:latin typeface="NikoshBAN" pitchFamily="2" charset="0"/>
                <a:cs typeface="NikoshBAN" pitchFamily="2" charset="0"/>
              </a:rPr>
              <a:t>ঘ। কোন গ্রহকে পশ্চিম আকাশে সন্ধ্যাতারা আর পূর্ব আকাশে শুকতারা রূপে  দেখা যায় ?   </a:t>
            </a:r>
          </a:p>
          <a:p>
            <a:r>
              <a:rPr lang="bn-BD" sz="2000" b="1" dirty="0" smtClean="0">
                <a:latin typeface="NikoshBAN" pitchFamily="2" charset="0"/>
                <a:cs typeface="NikoshBAN" pitchFamily="2" charset="0"/>
              </a:rPr>
              <a:t>    ক</a:t>
            </a:r>
            <a:r>
              <a:rPr lang="en-US" sz="2000" b="1" dirty="0" smtClean="0">
                <a:latin typeface="NikoshBAN" pitchFamily="2" charset="0"/>
                <a:cs typeface="NikoshBAN" pitchFamily="2" charset="0"/>
              </a:rPr>
              <a:t>.</a:t>
            </a:r>
            <a:r>
              <a:rPr lang="bn-BD" sz="2000" b="1" dirty="0" smtClean="0">
                <a:latin typeface="NikoshBAN" pitchFamily="2" charset="0"/>
                <a:cs typeface="NikoshBAN" pitchFamily="2" charset="0"/>
              </a:rPr>
              <a:t> শুক্র           খ</a:t>
            </a:r>
            <a:r>
              <a:rPr lang="en-US" sz="2000" b="1" dirty="0" smtClean="0">
                <a:latin typeface="NikoshBAN" pitchFamily="2" charset="0"/>
                <a:cs typeface="NikoshBAN" pitchFamily="2" charset="0"/>
              </a:rPr>
              <a:t>.</a:t>
            </a:r>
            <a:r>
              <a:rPr lang="bn-BD" sz="2000" b="1" dirty="0" smtClean="0">
                <a:latin typeface="NikoshBAN" pitchFamily="2" charset="0"/>
                <a:cs typeface="NikoshBAN" pitchFamily="2" charset="0"/>
              </a:rPr>
              <a:t> শনি </a:t>
            </a:r>
          </a:p>
          <a:p>
            <a:r>
              <a:rPr lang="bn-BD" sz="2000" b="1" dirty="0" smtClean="0">
                <a:latin typeface="NikoshBAN" pitchFamily="2" charset="0"/>
                <a:cs typeface="NikoshBAN" pitchFamily="2" charset="0"/>
              </a:rPr>
              <a:t>    গ</a:t>
            </a:r>
            <a:r>
              <a:rPr lang="en-US" sz="2000" b="1" dirty="0" smtClean="0">
                <a:latin typeface="NikoshBAN" pitchFamily="2" charset="0"/>
                <a:cs typeface="NikoshBAN" pitchFamily="2" charset="0"/>
              </a:rPr>
              <a:t>. </a:t>
            </a:r>
            <a:r>
              <a:rPr lang="bn-BD" sz="2000" b="1" dirty="0" smtClean="0">
                <a:latin typeface="NikoshBAN" pitchFamily="2" charset="0"/>
                <a:cs typeface="NikoshBAN" pitchFamily="2" charset="0"/>
              </a:rPr>
              <a:t>বুধ             ঘ</a:t>
            </a:r>
            <a:r>
              <a:rPr lang="en-US" sz="2000" b="1" dirty="0" smtClean="0">
                <a:latin typeface="NikoshBAN" pitchFamily="2" charset="0"/>
                <a:cs typeface="NikoshBAN" pitchFamily="2" charset="0"/>
              </a:rPr>
              <a:t>.</a:t>
            </a:r>
            <a:r>
              <a:rPr lang="bn-BD" sz="2000" b="1" dirty="0" smtClean="0">
                <a:latin typeface="NikoshBAN" pitchFamily="2" charset="0"/>
                <a:cs typeface="NikoshBAN" pitchFamily="2" charset="0"/>
              </a:rPr>
              <a:t> বৃহস্পতি             </a:t>
            </a:r>
            <a:r>
              <a:rPr lang="en-US" sz="2000" b="1" dirty="0" smtClean="0">
                <a:latin typeface="NikoshBAN" pitchFamily="2" charset="0"/>
                <a:cs typeface="NikoshBAN" pitchFamily="2" charset="0"/>
              </a:rPr>
              <a:t> </a:t>
            </a:r>
            <a:r>
              <a:rPr lang="bn-BD" sz="2000" b="1" dirty="0" smtClean="0">
                <a:latin typeface="NikoshBAN" pitchFamily="2" charset="0"/>
                <a:cs typeface="NikoshBAN" pitchFamily="2" charset="0"/>
              </a:rPr>
              <a:t>     </a:t>
            </a:r>
          </a:p>
          <a:p>
            <a:r>
              <a:rPr lang="bn-BD" dirty="0" smtClean="0">
                <a:latin typeface="NikoshBAN" pitchFamily="2" charset="0"/>
                <a:cs typeface="NikoshBAN" pitchFamily="2" charset="0"/>
              </a:rPr>
              <a:t>     </a:t>
            </a:r>
            <a:r>
              <a:rPr lang="bn-BD" sz="1100" dirty="0" smtClean="0">
                <a:latin typeface="NikoshBAN" pitchFamily="2" charset="0"/>
                <a:cs typeface="NikoshBAN" pitchFamily="2" charset="0"/>
              </a:rPr>
              <a:t> </a:t>
            </a:r>
            <a:endParaRPr lang="en-US" sz="1100" dirty="0">
              <a:latin typeface="NikoshBAN" pitchFamily="2" charset="0"/>
              <a:cs typeface="NikoshBAN" pitchFamily="2" charset="0"/>
            </a:endParaRPr>
          </a:p>
        </p:txBody>
      </p:sp>
      <p:sp>
        <p:nvSpPr>
          <p:cNvPr id="3" name="Oval 2"/>
          <p:cNvSpPr/>
          <p:nvPr/>
        </p:nvSpPr>
        <p:spPr>
          <a:xfrm>
            <a:off x="2514600" y="1752600"/>
            <a:ext cx="457200" cy="4572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4" name="Oval 3"/>
          <p:cNvSpPr/>
          <p:nvPr/>
        </p:nvSpPr>
        <p:spPr>
          <a:xfrm>
            <a:off x="914400" y="3352800"/>
            <a:ext cx="457200" cy="4572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5" name="Oval 4"/>
          <p:cNvSpPr/>
          <p:nvPr/>
        </p:nvSpPr>
        <p:spPr>
          <a:xfrm>
            <a:off x="2590800" y="4191000"/>
            <a:ext cx="457200" cy="4572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8" name="Oval 17"/>
          <p:cNvSpPr/>
          <p:nvPr/>
        </p:nvSpPr>
        <p:spPr>
          <a:xfrm>
            <a:off x="838200" y="5715000"/>
            <a:ext cx="533400" cy="4572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0.70"/>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strVal val="#ppt_w*0.70"/>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animEffect transition="in" filter="fade">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ppt_w</p:attrName>
                                        </p:attrNameLst>
                                      </p:cBhvr>
                                      <p:tavLst>
                                        <p:tav tm="0">
                                          <p:val>
                                            <p:strVal val="#ppt_w*0.70"/>
                                          </p:val>
                                        </p:tav>
                                        <p:tav tm="100000">
                                          <p:val>
                                            <p:strVal val="#ppt_w"/>
                                          </p:val>
                                        </p:tav>
                                      </p:tavLst>
                                    </p:anim>
                                    <p:anim calcmode="lin" valueType="num">
                                      <p:cBhvr>
                                        <p:cTn id="35" dur="1000" fill="hold"/>
                                        <p:tgtEl>
                                          <p:spTgt spid="18"/>
                                        </p:tgtEl>
                                        <p:attrNameLst>
                                          <p:attrName>ppt_h</p:attrName>
                                        </p:attrNameLst>
                                      </p:cBhvr>
                                      <p:tavLst>
                                        <p:tav tm="0">
                                          <p:val>
                                            <p:strVal val="#ppt_h"/>
                                          </p:val>
                                        </p:tav>
                                        <p:tav tm="100000">
                                          <p:val>
                                            <p:strVal val="#ppt_h"/>
                                          </p:val>
                                        </p:tav>
                                      </p:tavLst>
                                    </p:anim>
                                    <p:animEffect transition="in" filter="fade">
                                      <p:cBhvr>
                                        <p:cTn id="3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146" y="1210270"/>
            <a:ext cx="8625254" cy="923330"/>
          </a:xfrm>
          <a:prstGeom prst="rect">
            <a:avLst/>
          </a:prstGeom>
          <a:blipFill>
            <a:blip r:embed="rId2"/>
            <a:tile tx="0" ty="0" sx="100000" sy="100000" flip="none" algn="tl"/>
          </a:blipFill>
          <a:ln w="19050">
            <a:solidFill>
              <a:schemeClr val="tx1"/>
            </a:solidFill>
          </a:ln>
        </p:spPr>
        <p:txBody>
          <a:bodyPr wrap="square">
            <a:spAutoFit/>
          </a:bodyPr>
          <a:lstStyle/>
          <a:p>
            <a:pPr algn="ctr"/>
            <a:r>
              <a:rPr lang="bn-BD" sz="5400" dirty="0">
                <a:latin typeface="NikoshBAN" pitchFamily="2" charset="0"/>
                <a:cs typeface="NikoshBAN" pitchFamily="2" charset="0"/>
              </a:rPr>
              <a:t>বাড়ির</a:t>
            </a:r>
            <a:r>
              <a:rPr lang="bn-BD" sz="5400" dirty="0">
                <a:solidFill>
                  <a:srgbClr val="FF00FF"/>
                </a:solidFill>
                <a:latin typeface="NikoshBAN" pitchFamily="2" charset="0"/>
                <a:cs typeface="NikoshBAN" pitchFamily="2" charset="0"/>
              </a:rPr>
              <a:t> </a:t>
            </a:r>
            <a:r>
              <a:rPr lang="bn-BD" sz="5400" dirty="0">
                <a:latin typeface="NikoshBAN" pitchFamily="2" charset="0"/>
                <a:cs typeface="NikoshBAN" pitchFamily="2" charset="0"/>
              </a:rPr>
              <a:t>কাজ</a:t>
            </a:r>
            <a:endParaRPr lang="en-US" sz="5400" dirty="0">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297016" y="2469538"/>
            <a:ext cx="2798984" cy="2483462"/>
          </a:xfrm>
          <a:prstGeom prst="rect">
            <a:avLst/>
          </a:prstGeom>
        </p:spPr>
      </p:pic>
      <p:sp>
        <p:nvSpPr>
          <p:cNvPr id="5" name="Rectangle 4"/>
          <p:cNvSpPr/>
          <p:nvPr/>
        </p:nvSpPr>
        <p:spPr>
          <a:xfrm>
            <a:off x="358728" y="4848761"/>
            <a:ext cx="8588326" cy="1323439"/>
          </a:xfrm>
          <a:prstGeom prst="rect">
            <a:avLst/>
          </a:prstGeom>
        </p:spPr>
        <p:txBody>
          <a:bodyPr wrap="square">
            <a:spAutoFit/>
          </a:bodyPr>
          <a:lstStyle/>
          <a:p>
            <a:r>
              <a:rPr lang="bn-BD" sz="4000" b="1" dirty="0" smtClean="0">
                <a:latin typeface="NikoshBAN" pitchFamily="2" charset="0"/>
                <a:cs typeface="NikoshBAN" pitchFamily="2" charset="0"/>
              </a:rPr>
              <a:t>“পৃথিবীই একমাত্র গ্রহ যা প্রাণী ও উদ্ভিদ কূলের জন্য বাসযোগ্য”- উক্তিটি বিশ্লেষণ ক</a:t>
            </a:r>
            <a:r>
              <a:rPr lang="bn-IN" sz="4000" b="1" dirty="0" smtClean="0">
                <a:latin typeface="NikoshBAN" pitchFamily="2" charset="0"/>
                <a:cs typeface="NikoshBAN" pitchFamily="2" charset="0"/>
              </a:rPr>
              <a:t>রো</a:t>
            </a:r>
            <a:r>
              <a:rPr lang="bn-BD" sz="4000" b="1" dirty="0" smtClean="0">
                <a:latin typeface="NikoshBAN" pitchFamily="2" charset="0"/>
                <a:cs typeface="NikoshBAN" pitchFamily="2" charset="0"/>
              </a:rPr>
              <a:t>। </a:t>
            </a:r>
            <a:r>
              <a:rPr lang="bn-IN" sz="4000" b="1" dirty="0" smtClean="0">
                <a:latin typeface="NikoshBAN" pitchFamily="2" charset="0"/>
                <a:cs typeface="NikoshBAN" pitchFamily="2" charset="0"/>
              </a:rPr>
              <a:t> </a:t>
            </a:r>
            <a:endParaRPr lang="en-US" sz="4000" b="1" dirty="0">
              <a:latin typeface="NikoshBAN" pitchFamily="2" charset="0"/>
              <a:cs typeface="NikoshBAN" pitchFamily="2" charset="0"/>
            </a:endParaRPr>
          </a:p>
        </p:txBody>
      </p:sp>
    </p:spTree>
    <p:extLst>
      <p:ext uri="{BB962C8B-B14F-4D97-AF65-F5344CB8AC3E}">
        <p14:creationId xmlns="" xmlns:p14="http://schemas.microsoft.com/office/powerpoint/2010/main" val="18234998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maBhxb.jpg"/>
          <p:cNvPicPr>
            <a:picLocks noChangeAspect="1"/>
          </p:cNvPicPr>
          <p:nvPr/>
        </p:nvPicPr>
        <p:blipFill>
          <a:blip r:embed="rId2"/>
          <a:stretch>
            <a:fillRect/>
          </a:stretch>
        </p:blipFill>
        <p:spPr>
          <a:xfrm>
            <a:off x="304800" y="762000"/>
            <a:ext cx="8534400" cy="5741324"/>
          </a:xfrm>
          <a:prstGeom prst="rect">
            <a:avLst/>
          </a:prstGeom>
        </p:spPr>
      </p:pic>
      <p:sp>
        <p:nvSpPr>
          <p:cNvPr id="9" name="TextBox 8"/>
          <p:cNvSpPr txBox="1"/>
          <p:nvPr/>
        </p:nvSpPr>
        <p:spPr>
          <a:xfrm>
            <a:off x="1295400" y="1524000"/>
            <a:ext cx="3352800" cy="1323439"/>
          </a:xfrm>
          <a:prstGeom prst="rect">
            <a:avLst/>
          </a:prstGeom>
          <a:noFill/>
        </p:spPr>
        <p:txBody>
          <a:bodyPr wrap="square" rtlCol="0">
            <a:spAutoFit/>
          </a:bodyPr>
          <a:lstStyle/>
          <a:p>
            <a:r>
              <a:rPr lang="bn-IN" sz="6000" b="1" dirty="0" smtClean="0">
                <a:solidFill>
                  <a:srgbClr val="002060"/>
                </a:solidFill>
                <a:latin typeface="NikoshBAN" pitchFamily="2" charset="0"/>
                <a:cs typeface="NikoshBAN" pitchFamily="2" charset="0"/>
              </a:rPr>
              <a:t>  </a:t>
            </a:r>
            <a:r>
              <a:rPr lang="bn-IN" sz="8000" b="1" dirty="0" smtClean="0">
                <a:solidFill>
                  <a:srgbClr val="002060"/>
                </a:solidFill>
                <a:latin typeface="NikoshBAN" pitchFamily="2" charset="0"/>
                <a:cs typeface="NikoshBAN" pitchFamily="2" charset="0"/>
              </a:rPr>
              <a:t> ধন্যবাদ  </a:t>
            </a:r>
            <a:endParaRPr lang="en-US" sz="6000" b="1" dirty="0">
              <a:solidFill>
                <a:srgbClr val="002060"/>
              </a:solidFill>
              <a:latin typeface="NikoshBAN" pitchFamily="2" charset="0"/>
              <a:cs typeface="NikoshBAN" pitchFamily="2" charset="0"/>
            </a:endParaRP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to="" calcmode="lin" valueType="num">
                                      <p:cBhvr>
                                        <p:cTn id="13"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named.jpg"/>
          <p:cNvPicPr>
            <a:picLocks noChangeAspect="1"/>
          </p:cNvPicPr>
          <p:nvPr/>
        </p:nvPicPr>
        <p:blipFill>
          <a:blip r:embed="rId2"/>
          <a:stretch>
            <a:fillRect/>
          </a:stretch>
        </p:blipFill>
        <p:spPr>
          <a:xfrm>
            <a:off x="457200" y="685800"/>
            <a:ext cx="8229600" cy="5334000"/>
          </a:xfrm>
          <a:prstGeom prst="rect">
            <a:avLst/>
          </a:prstGeom>
        </p:spPr>
      </p:pic>
      <p:sp>
        <p:nvSpPr>
          <p:cNvPr id="4" name="TextBox 3"/>
          <p:cNvSpPr txBox="1"/>
          <p:nvPr/>
        </p:nvSpPr>
        <p:spPr>
          <a:xfrm>
            <a:off x="1371600" y="2743200"/>
            <a:ext cx="6781800" cy="830997"/>
          </a:xfrm>
          <a:prstGeom prst="rect">
            <a:avLst/>
          </a:prstGeom>
          <a:noFill/>
        </p:spPr>
        <p:txBody>
          <a:bodyPr wrap="square" rtlCol="0">
            <a:spAutoFit/>
          </a:bodyPr>
          <a:lstStyle/>
          <a:p>
            <a:r>
              <a:rPr lang="bn-IN" sz="4800" b="1" dirty="0" smtClean="0"/>
              <a:t> সবার সুস্বাস্থ্য কামনা করছি </a:t>
            </a:r>
            <a:endParaRPr lang="en-US" sz="4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Callout 6"/>
          <p:cNvSpPr/>
          <p:nvPr/>
        </p:nvSpPr>
        <p:spPr>
          <a:xfrm>
            <a:off x="1676400" y="457200"/>
            <a:ext cx="4648200" cy="1724025"/>
          </a:xfrm>
          <a:prstGeom prst="wedgeEllipseCallout">
            <a:avLst>
              <a:gd name="adj1" fmla="val -24781"/>
              <a:gd name="adj2" fmla="val 63168"/>
            </a:avLst>
          </a:prstGeom>
          <a:solidFill>
            <a:schemeClr val="bg1">
              <a:lumMod val="8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chemeClr val="tx1">
                    <a:lumMod val="95000"/>
                    <a:lumOff val="5000"/>
                  </a:schemeClr>
                </a:solidFill>
                <a:latin typeface="NikoshBAN" panose="02000000000000000000" pitchFamily="2" charset="0"/>
                <a:cs typeface="NikoshBAN" panose="02000000000000000000" pitchFamily="2" charset="0"/>
              </a:rPr>
              <a:t>শিক্ষক</a:t>
            </a:r>
            <a:r>
              <a:rPr lang="en-US" sz="4800" b="1"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4800" b="1" dirty="0" err="1" smtClean="0">
                <a:solidFill>
                  <a:schemeClr val="tx1">
                    <a:lumMod val="95000"/>
                    <a:lumOff val="5000"/>
                  </a:schemeClr>
                </a:solidFill>
                <a:latin typeface="NikoshBAN" panose="02000000000000000000" pitchFamily="2" charset="0"/>
                <a:cs typeface="NikoshBAN" panose="02000000000000000000" pitchFamily="2" charset="0"/>
              </a:rPr>
              <a:t>পরিচিতি</a:t>
            </a:r>
            <a:r>
              <a:rPr lang="en-US" sz="4800" b="1" dirty="0" smtClean="0">
                <a:solidFill>
                  <a:schemeClr val="tx1">
                    <a:lumMod val="95000"/>
                    <a:lumOff val="5000"/>
                  </a:schemeClr>
                </a:solidFill>
                <a:latin typeface="NikoshBAN" panose="02000000000000000000" pitchFamily="2" charset="0"/>
                <a:cs typeface="NikoshBAN" panose="02000000000000000000" pitchFamily="2" charset="0"/>
              </a:rPr>
              <a:t> </a:t>
            </a:r>
            <a:endParaRPr lang="en-US" sz="4800" dirty="0" smtClean="0">
              <a:solidFill>
                <a:schemeClr val="tx1">
                  <a:lumMod val="95000"/>
                  <a:lumOff val="5000"/>
                </a:schemeClr>
              </a:solidFill>
              <a:latin typeface="NikoshGrameem" panose="02000000000000000000" pitchFamily="2" charset="0"/>
              <a:cs typeface="NikoshGrameem" panose="02000000000000000000" pitchFamily="2" charset="0"/>
            </a:endParaRPr>
          </a:p>
        </p:txBody>
      </p:sp>
      <p:pic>
        <p:nvPicPr>
          <p:cNvPr id="8" name="Picture 7" descr="MYXJ_20170524173121_save~2.jpg"/>
          <p:cNvPicPr>
            <a:picLocks noChangeAspect="1"/>
          </p:cNvPicPr>
          <p:nvPr/>
        </p:nvPicPr>
        <p:blipFill>
          <a:blip r:embed="rId2"/>
          <a:stretch>
            <a:fillRect/>
          </a:stretch>
        </p:blipFill>
        <p:spPr>
          <a:xfrm>
            <a:off x="6324600" y="1995638"/>
            <a:ext cx="2519640" cy="32004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 name="Horizontal Scroll 4"/>
          <p:cNvSpPr/>
          <p:nvPr/>
        </p:nvSpPr>
        <p:spPr>
          <a:xfrm>
            <a:off x="304800" y="2286000"/>
            <a:ext cx="6096000" cy="2819401"/>
          </a:xfrm>
          <a:prstGeom prst="horizontalScroll">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bn-IN" sz="2800" b="1" dirty="0" smtClean="0">
                <a:solidFill>
                  <a:schemeClr val="tx1"/>
                </a:solidFill>
                <a:latin typeface="NikoshBAN" panose="02000000000000000000" pitchFamily="2" charset="0"/>
                <a:cs typeface="NikoshBAN" panose="02000000000000000000" pitchFamily="2" charset="0"/>
              </a:rPr>
              <a:t>মোঃ জুয়েল হোসেন </a:t>
            </a:r>
            <a:endParaRPr lang="en-US" sz="2800" b="1" dirty="0" smtClean="0">
              <a:solidFill>
                <a:schemeClr val="tx1"/>
              </a:solidFill>
              <a:latin typeface="NikoshBAN" panose="02000000000000000000" pitchFamily="2" charset="0"/>
              <a:cs typeface="NikoshBAN" panose="02000000000000000000" pitchFamily="2" charset="0"/>
            </a:endParaRPr>
          </a:p>
          <a:p>
            <a:pPr>
              <a:buNone/>
            </a:pPr>
            <a:r>
              <a:rPr lang="en-US" sz="2800" b="1" dirty="0" err="1" smtClean="0">
                <a:solidFill>
                  <a:schemeClr val="tx1"/>
                </a:solidFill>
                <a:latin typeface="NikoshBAN" panose="02000000000000000000" pitchFamily="2" charset="0"/>
                <a:cs typeface="NikoshBAN" panose="02000000000000000000" pitchFamily="2" charset="0"/>
              </a:rPr>
              <a:t>সহকারী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শিক্ষক</a:t>
            </a:r>
            <a:endParaRPr lang="en-US" sz="2800" b="1" dirty="0" smtClean="0">
              <a:solidFill>
                <a:schemeClr val="tx1"/>
              </a:solidFill>
              <a:latin typeface="NikoshBAN" panose="02000000000000000000" pitchFamily="2" charset="0"/>
              <a:cs typeface="NikoshBAN" panose="02000000000000000000" pitchFamily="2" charset="0"/>
            </a:endParaRPr>
          </a:p>
          <a:p>
            <a:pPr>
              <a:buNone/>
            </a:pPr>
            <a:r>
              <a:rPr lang="bn-IN" sz="2800" b="1" dirty="0" smtClean="0">
                <a:solidFill>
                  <a:schemeClr val="tx1"/>
                </a:solidFill>
                <a:latin typeface="NikoshBAN" panose="02000000000000000000" pitchFamily="2" charset="0"/>
                <a:cs typeface="NikoshBAN" panose="02000000000000000000" pitchFamily="2" charset="0"/>
              </a:rPr>
              <a:t>রামচন্দ্রপুর বাঃ উঃ ইসলামিয়া আলিম মাদ্রাসা </a:t>
            </a:r>
            <a:endParaRPr lang="en-US" sz="2800" b="1" dirty="0" smtClean="0">
              <a:solidFill>
                <a:schemeClr val="tx1"/>
              </a:solidFill>
              <a:latin typeface="NikoshBAN" panose="02000000000000000000" pitchFamily="2" charset="0"/>
              <a:cs typeface="NikoshBAN" panose="02000000000000000000" pitchFamily="2" charset="0"/>
            </a:endParaRPr>
          </a:p>
          <a:p>
            <a:pPr>
              <a:buNone/>
            </a:pPr>
            <a:r>
              <a:rPr lang="bn-IN" sz="2800" b="1" dirty="0" smtClean="0">
                <a:solidFill>
                  <a:schemeClr val="tx1"/>
                </a:solidFill>
                <a:latin typeface="NikoshBAN" panose="02000000000000000000" pitchFamily="2" charset="0"/>
                <a:cs typeface="NikoshBAN" panose="02000000000000000000" pitchFamily="2" charset="0"/>
              </a:rPr>
              <a:t>মহাদেবপুর, নওগাঁ</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708184"/>
            <a:ext cx="3962400" cy="1273016"/>
          </a:xfrm>
          <a:prstGeom prst="downArrowCallout">
            <a:avLst/>
          </a:prstGeom>
          <a:solidFill>
            <a:schemeClr val="accent6">
              <a:lumMod val="60000"/>
              <a:lumOff val="40000"/>
            </a:schemeClr>
          </a:solidFill>
          <a:ln>
            <a:solidFill>
              <a:schemeClr val="tx1"/>
            </a:solidFill>
          </a:ln>
        </p:spPr>
        <p:txBody>
          <a:bodyPr wrap="square" rtlCol="0">
            <a:spAutoFit/>
          </a:bodyPr>
          <a:lstStyle/>
          <a:p>
            <a:pPr algn="ctr">
              <a:buNone/>
            </a:pPr>
            <a:r>
              <a:rPr lang="en-US" sz="4800" b="1" dirty="0" err="1" smtClean="0">
                <a:latin typeface="NikoshBAN" panose="02000000000000000000" pitchFamily="2" charset="0"/>
                <a:cs typeface="NikoshBAN" panose="02000000000000000000" pitchFamily="2" charset="0"/>
              </a:rPr>
              <a:t>পাঠ</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পরিচিতি</a:t>
            </a:r>
            <a:endParaRPr lang="en-US" sz="4800" b="1" dirty="0" smtClean="0">
              <a:latin typeface="NikoshBAN" panose="02000000000000000000" pitchFamily="2" charset="0"/>
              <a:cs typeface="NikoshBAN" panose="02000000000000000000" pitchFamily="2" charset="0"/>
            </a:endParaRPr>
          </a:p>
        </p:txBody>
      </p:sp>
      <p:pic>
        <p:nvPicPr>
          <p:cNvPr id="6" name="Picture 5" descr="Screenshot_2.png"/>
          <p:cNvPicPr>
            <a:picLocks noChangeAspect="1"/>
          </p:cNvPicPr>
          <p:nvPr/>
        </p:nvPicPr>
        <p:blipFill>
          <a:blip r:embed="rId2" cstate="print"/>
          <a:stretch>
            <a:fillRect/>
          </a:stretch>
        </p:blipFill>
        <p:spPr>
          <a:xfrm>
            <a:off x="5562600" y="2514600"/>
            <a:ext cx="2819400" cy="3436143"/>
          </a:xfrm>
          <a:prstGeom prst="rect">
            <a:avLst/>
          </a:prstGeom>
        </p:spPr>
      </p:pic>
      <p:sp>
        <p:nvSpPr>
          <p:cNvPr id="7" name="Vertical Scroll 6"/>
          <p:cNvSpPr/>
          <p:nvPr/>
        </p:nvSpPr>
        <p:spPr>
          <a:xfrm>
            <a:off x="457200" y="2133600"/>
            <a:ext cx="4419600" cy="3962400"/>
          </a:xfrm>
          <a:prstGeom prst="verticalScrol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800" b="1" dirty="0" err="1" smtClean="0">
                <a:solidFill>
                  <a:schemeClr val="tx1"/>
                </a:solidFill>
                <a:latin typeface="NikoshBAN" panose="02000000000000000000" pitchFamily="2" charset="0"/>
                <a:cs typeface="NikoshBAN" panose="02000000000000000000" pitchFamily="2" charset="0"/>
              </a:rPr>
              <a:t>শ্রেণি</a:t>
            </a:r>
            <a:r>
              <a:rPr lang="bn-IN" sz="2800" b="1" dirty="0" smtClean="0">
                <a:solidFill>
                  <a:schemeClr val="tx1"/>
                </a:solidFill>
                <a:latin typeface="NikoshBAN" panose="02000000000000000000" pitchFamily="2" charset="0"/>
                <a:cs typeface="NikoshBAN" panose="02000000000000000000" pitchFamily="2" charset="0"/>
              </a:rPr>
              <a:t>ঃ </a:t>
            </a:r>
            <a:r>
              <a:rPr lang="en-US" sz="2800" b="1" dirty="0" smtClean="0">
                <a:solidFill>
                  <a:schemeClr val="tx1"/>
                </a:solidFill>
                <a:latin typeface="NikoshBAN" panose="02000000000000000000" pitchFamily="2" charset="0"/>
                <a:cs typeface="NikoshBAN" panose="02000000000000000000" pitchFamily="2" charset="0"/>
              </a:rPr>
              <a:t>৯ম </a:t>
            </a:r>
          </a:p>
          <a:p>
            <a:pPr>
              <a:buNone/>
            </a:pPr>
            <a:r>
              <a:rPr lang="en-US" sz="2800" b="1" dirty="0" err="1" smtClean="0">
                <a:solidFill>
                  <a:schemeClr val="tx1"/>
                </a:solidFill>
                <a:latin typeface="NikoshBAN" panose="02000000000000000000" pitchFamily="2" charset="0"/>
                <a:cs typeface="NikoshBAN" panose="02000000000000000000" pitchFamily="2" charset="0"/>
              </a:rPr>
              <a:t>বিষয়</a:t>
            </a:r>
            <a:r>
              <a:rPr lang="bn-IN"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বাংলাদেশ</a:t>
            </a:r>
            <a:r>
              <a:rPr lang="en-US" sz="2800" b="1" dirty="0" smtClean="0">
                <a:solidFill>
                  <a:schemeClr val="tx1"/>
                </a:solidFill>
                <a:latin typeface="NikoshBAN" panose="02000000000000000000" pitchFamily="2" charset="0"/>
                <a:cs typeface="NikoshBAN" panose="02000000000000000000" pitchFamily="2" charset="0"/>
              </a:rPr>
              <a:t> ও </a:t>
            </a:r>
            <a:r>
              <a:rPr lang="en-US" sz="2800" b="1" dirty="0" err="1" smtClean="0">
                <a:solidFill>
                  <a:schemeClr val="tx1"/>
                </a:solidFill>
                <a:latin typeface="NikoshBAN" panose="02000000000000000000" pitchFamily="2" charset="0"/>
                <a:cs typeface="NikoshBAN" panose="02000000000000000000" pitchFamily="2" charset="0"/>
              </a:rPr>
              <a:t>বিশ্বপরিচয়</a:t>
            </a:r>
            <a:endParaRPr lang="en-US" sz="2800" b="1" dirty="0" smtClean="0">
              <a:solidFill>
                <a:schemeClr val="tx1"/>
              </a:solidFill>
              <a:latin typeface="NikoshBAN" panose="02000000000000000000" pitchFamily="2" charset="0"/>
              <a:cs typeface="NikoshBAN" panose="02000000000000000000" pitchFamily="2" charset="0"/>
            </a:endParaRPr>
          </a:p>
          <a:p>
            <a:pPr>
              <a:buNone/>
            </a:pPr>
            <a:r>
              <a:rPr lang="en-US" sz="2800" b="1" dirty="0" smtClean="0">
                <a:solidFill>
                  <a:schemeClr val="tx1"/>
                </a:solidFill>
                <a:latin typeface="NikoshBAN" panose="02000000000000000000" pitchFamily="2" charset="0"/>
                <a:cs typeface="NikoshBAN" panose="02000000000000000000" pitchFamily="2" charset="0"/>
              </a:rPr>
              <a:t>৩য় </a:t>
            </a:r>
            <a:r>
              <a:rPr lang="en-US" sz="2800" b="1" dirty="0" err="1" smtClean="0">
                <a:solidFill>
                  <a:schemeClr val="tx1"/>
                </a:solidFill>
                <a:latin typeface="NikoshBAN" panose="02000000000000000000" pitchFamily="2" charset="0"/>
                <a:cs typeface="NikoshBAN" panose="02000000000000000000" pitchFamily="2" charset="0"/>
              </a:rPr>
              <a:t>অধ্যায়</a:t>
            </a:r>
            <a:r>
              <a:rPr lang="en-US" sz="2800" b="1" dirty="0" smtClean="0">
                <a:solidFill>
                  <a:schemeClr val="tx1"/>
                </a:solidFill>
                <a:latin typeface="NikoshBAN" panose="02000000000000000000" pitchFamily="2" charset="0"/>
                <a:cs typeface="NikoshBAN" panose="02000000000000000000" pitchFamily="2" charset="0"/>
              </a:rPr>
              <a:t> </a:t>
            </a:r>
          </a:p>
          <a:p>
            <a:pPr>
              <a:buNone/>
            </a:pPr>
            <a:r>
              <a:rPr lang="bn-IN" sz="2800" b="1" dirty="0" smtClean="0">
                <a:solidFill>
                  <a:schemeClr val="tx1"/>
                </a:solidFill>
                <a:latin typeface="NikoshBAN" panose="02000000000000000000" pitchFamily="2" charset="0"/>
                <a:cs typeface="NikoshBAN" panose="02000000000000000000" pitchFamily="2" charset="0"/>
              </a:rPr>
              <a:t>তাং- ১১/০৩/২০২০</a:t>
            </a:r>
            <a:endParaRPr lang="en-US" sz="2800" b="1" dirty="0" smtClean="0">
              <a:solidFill>
                <a:schemeClr val="tx1"/>
              </a:solidFill>
              <a:latin typeface="NikoshBAN" panose="02000000000000000000" pitchFamily="2" charset="0"/>
              <a:cs typeface="NikoshBAN" panose="02000000000000000000" pitchFamily="2" charset="0"/>
            </a:endParaRPr>
          </a:p>
          <a:p>
            <a:pPr>
              <a:buNone/>
            </a:pPr>
            <a:r>
              <a:rPr lang="en-US" sz="2800" b="1" dirty="0" err="1" smtClean="0">
                <a:solidFill>
                  <a:schemeClr val="tx1"/>
                </a:solidFill>
                <a:latin typeface="NikoshBAN" panose="02000000000000000000" pitchFamily="2" charset="0"/>
                <a:cs typeface="NikoshBAN" panose="02000000000000000000" pitchFamily="2" charset="0"/>
              </a:rPr>
              <a:t>সময়</a:t>
            </a:r>
            <a:r>
              <a:rPr lang="en-US" sz="2800" b="1" dirty="0" smtClean="0">
                <a:solidFill>
                  <a:schemeClr val="tx1"/>
                </a:solidFill>
                <a:latin typeface="NikoshBAN" panose="02000000000000000000" pitchFamily="2" charset="0"/>
                <a:cs typeface="NikoshBAN" panose="02000000000000000000" pitchFamily="2" charset="0"/>
              </a:rPr>
              <a:t>: ৫০ </a:t>
            </a:r>
            <a:r>
              <a:rPr lang="en-US" sz="2800" b="1" dirty="0" err="1" smtClean="0">
                <a:solidFill>
                  <a:schemeClr val="tx1"/>
                </a:solidFill>
                <a:latin typeface="NikoshBAN" panose="02000000000000000000" pitchFamily="2" charset="0"/>
                <a:cs typeface="NikoshBAN" panose="02000000000000000000" pitchFamily="2" charset="0"/>
              </a:rPr>
              <a:t>মিনিট</a:t>
            </a:r>
            <a:endParaRPr lang="en-US" sz="3200" dirty="0" smtClean="0">
              <a:solidFill>
                <a:schemeClr val="tx1"/>
              </a:solidFill>
              <a:latin typeface="NikoshBAN" panose="02000000000000000000" pitchFamily="2" charset="0"/>
              <a:cs typeface="NikoshBAN" panose="02000000000000000000" pitchFamily="2" charset="0"/>
            </a:endParaRPr>
          </a:p>
          <a:p>
            <a:pPr algn="ct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2000" fill="hold"/>
                                        <p:tgtEl>
                                          <p:spTgt spid="7"/>
                                        </p:tgtEl>
                                        <p:attrNameLst>
                                          <p:attrName>ppt_w</p:attrName>
                                        </p:attrNameLst>
                                      </p:cBhvr>
                                      <p:tavLst>
                                        <p:tav tm="0">
                                          <p:val>
                                            <p:fltVal val="0"/>
                                          </p:val>
                                        </p:tav>
                                        <p:tav tm="100000">
                                          <p:val>
                                            <p:strVal val="#ppt_w"/>
                                          </p:val>
                                        </p:tav>
                                      </p:tavLst>
                                    </p:anim>
                                    <p:anim calcmode="lin" valueType="num">
                                      <p:cBhvr>
                                        <p:cTn id="24" dur="2000" fill="hold"/>
                                        <p:tgtEl>
                                          <p:spTgt spid="7"/>
                                        </p:tgtEl>
                                        <p:attrNameLst>
                                          <p:attrName>ppt_h</p:attrName>
                                        </p:attrNameLst>
                                      </p:cBhvr>
                                      <p:tavLst>
                                        <p:tav tm="0">
                                          <p:val>
                                            <p:fltVal val="0"/>
                                          </p:val>
                                        </p:tav>
                                        <p:tav tm="100000">
                                          <p:val>
                                            <p:strVal val="#ppt_h"/>
                                          </p:val>
                                        </p:tav>
                                      </p:tavLst>
                                    </p:anim>
                                    <p:anim calcmode="lin" valueType="num">
                                      <p:cBhvr>
                                        <p:cTn id="25" dur="2000" fill="hold"/>
                                        <p:tgtEl>
                                          <p:spTgt spid="7"/>
                                        </p:tgtEl>
                                        <p:attrNameLst>
                                          <p:attrName>style.rotation</p:attrName>
                                        </p:attrNameLst>
                                      </p:cBhvr>
                                      <p:tavLst>
                                        <p:tav tm="0">
                                          <p:val>
                                            <p:fltVal val="360"/>
                                          </p:val>
                                        </p:tav>
                                        <p:tav tm="100000">
                                          <p:val>
                                            <p:fltVal val="0"/>
                                          </p:val>
                                        </p:tav>
                                      </p:tavLst>
                                    </p:anim>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066800"/>
            <a:ext cx="7924800" cy="830997"/>
          </a:xfrm>
          <a:prstGeom prst="wedgeRectCallout">
            <a:avLst>
              <a:gd name="adj1" fmla="val -23673"/>
              <a:gd name="adj2" fmla="val 72657"/>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4800" b="1" dirty="0" smtClean="0">
                <a:latin typeface="NikoshBAN" panose="02000000000000000000" pitchFamily="2" charset="0"/>
                <a:cs typeface="NikoshBAN" panose="02000000000000000000" pitchFamily="2" charset="0"/>
              </a:rPr>
              <a:t>এই পাঠ শেষে শিক্ষার্থীরা ... </a:t>
            </a:r>
            <a:endParaRPr lang="en-US" sz="4800" b="1" dirty="0">
              <a:latin typeface="NikoshBAN" panose="02000000000000000000" pitchFamily="2" charset="0"/>
              <a:cs typeface="NikoshBAN" panose="02000000000000000000" pitchFamily="2" charset="0"/>
            </a:endParaRPr>
          </a:p>
        </p:txBody>
      </p:sp>
      <p:sp>
        <p:nvSpPr>
          <p:cNvPr id="4" name="TextBox 3"/>
          <p:cNvSpPr txBox="1"/>
          <p:nvPr/>
        </p:nvSpPr>
        <p:spPr>
          <a:xfrm>
            <a:off x="762000" y="3352800"/>
            <a:ext cx="7239000" cy="1840409"/>
          </a:xfrm>
          <a:prstGeom prst="horizontalScroll">
            <a:avLst/>
          </a:prstGeom>
          <a:solidFill>
            <a:schemeClr val="accent6">
              <a:lumMod val="40000"/>
              <a:lumOff val="60000"/>
            </a:schemeClr>
          </a:solidFill>
          <a:ln>
            <a:solidFill>
              <a:schemeClr val="bg2">
                <a:lumMod val="10000"/>
              </a:schemeClr>
            </a:solidFill>
          </a:ln>
        </p:spPr>
        <p:txBody>
          <a:bodyPr wrap="square" rtlCol="0">
            <a:spAutoFit/>
          </a:bodyPr>
          <a:lstStyle/>
          <a:p>
            <a:pPr>
              <a:buFont typeface="Wingdings" pitchFamily="2" charset="2"/>
              <a:buChar char="v"/>
            </a:pPr>
            <a:r>
              <a:rPr lang="en-US" sz="2800" b="1" dirty="0" err="1" smtClean="0">
                <a:latin typeface="NikoshBAN" pitchFamily="2" charset="0"/>
                <a:cs typeface="NikoshBAN" pitchFamily="2" charset="0"/>
              </a:rPr>
              <a:t>সৌরজগ</a:t>
            </a:r>
            <a:r>
              <a:rPr lang="bn-IN" sz="2800" b="1" dirty="0" smtClean="0">
                <a:latin typeface="NikoshBAN" pitchFamily="2" charset="0"/>
                <a:cs typeface="NikoshBAN" pitchFamily="2" charset="0"/>
              </a:rPr>
              <a:t>ৎ কি তা বলতে পারবে। </a:t>
            </a:r>
          </a:p>
          <a:p>
            <a:pPr>
              <a:buFont typeface="Wingdings" pitchFamily="2" charset="2"/>
              <a:buChar char="v"/>
            </a:pPr>
            <a:r>
              <a:rPr lang="bn-IN" sz="2800" b="1" dirty="0" smtClean="0">
                <a:latin typeface="NikoshBAN" pitchFamily="2" charset="0"/>
                <a:cs typeface="NikoshBAN" pitchFamily="2" charset="0"/>
              </a:rPr>
              <a:t>দ্বিবারাত্রির হ্রাস-বৃদ্ধির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কারণ</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ব্যাখ্যা</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কর</a:t>
            </a:r>
            <a:r>
              <a:rPr lang="bn-IN" sz="2800" b="1" dirty="0" smtClean="0">
                <a:latin typeface="NikoshBAN" pitchFamily="2" charset="0"/>
                <a:cs typeface="NikoshBAN" pitchFamily="2" charset="0"/>
              </a:rPr>
              <a:t>তে </a:t>
            </a:r>
            <a:r>
              <a:rPr lang="en-US" sz="2800" b="1" dirty="0" err="1" smtClean="0">
                <a:latin typeface="NikoshBAN" pitchFamily="2" charset="0"/>
                <a:cs typeface="NikoshBAN" pitchFamily="2" charset="0"/>
              </a:rPr>
              <a:t>পারবে</a:t>
            </a:r>
            <a:r>
              <a:rPr lang="bn-IN" sz="2800" b="1" dirty="0" smtClean="0">
                <a:latin typeface="NikoshBAN" pitchFamily="2" charset="0"/>
                <a:cs typeface="NikoshBAN" pitchFamily="2" charset="0"/>
              </a:rPr>
              <a:t>। </a:t>
            </a:r>
            <a:endParaRPr lang="en-US" sz="2800" b="1" dirty="0" smtClean="0">
              <a:latin typeface="NikoshBAN" pitchFamily="2" charset="0"/>
              <a:cs typeface="NikoshBAN" pitchFamily="2" charset="0"/>
            </a:endParaRPr>
          </a:p>
          <a:p>
            <a:pPr>
              <a:buFont typeface="Wingdings" pitchFamily="2" charset="2"/>
              <a:buChar char="v"/>
            </a:pPr>
            <a:r>
              <a:rPr lang="en-US" sz="2800" b="1" dirty="0" err="1" smtClean="0">
                <a:latin typeface="NikoshBAN" pitchFamily="2" charset="0"/>
                <a:cs typeface="NikoshBAN" pitchFamily="2" charset="0"/>
              </a:rPr>
              <a:t>সৌরজগতের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গ্রহগুলোর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বর্ণনা</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করতে</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পারবে</a:t>
            </a:r>
            <a:r>
              <a:rPr lang="bn-IN" sz="2800" b="1" dirty="0" smtClean="0">
                <a:latin typeface="NikoshBAN" pitchFamily="2" charset="0"/>
                <a:cs typeface="NikoshBAN" pitchFamily="2" charset="0"/>
              </a:rPr>
              <a:t>। </a:t>
            </a:r>
            <a:endParaRPr lang="en-US" sz="2800" b="1" dirty="0" smtClean="0">
              <a:latin typeface="NikoshBAN" pitchFamily="2" charset="0"/>
              <a:cs typeface="NikoshBAN" pitchFamily="2" charset="0"/>
            </a:endParaRPr>
          </a:p>
        </p:txBody>
      </p:sp>
      <p:sp>
        <p:nvSpPr>
          <p:cNvPr id="6" name="Down Arrow 5"/>
          <p:cNvSpPr/>
          <p:nvPr/>
        </p:nvSpPr>
        <p:spPr>
          <a:xfrm>
            <a:off x="3505200" y="2209800"/>
            <a:ext cx="1295400" cy="1066800"/>
          </a:xfrm>
          <a:prstGeom prst="down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ppt_x"/>
                                          </p:val>
                                        </p:tav>
                                        <p:tav tm="100000">
                                          <p:val>
                                            <p:strVal val="#ppt_x"/>
                                          </p:val>
                                        </p:tav>
                                      </p:tavLst>
                                    </p:anim>
                                    <p:anim calcmode="lin" valueType="num">
                                      <p:cBhvr additive="base">
                                        <p:cTn id="20"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159603"/>
            <a:ext cx="5059916" cy="830997"/>
          </a:xfrm>
          <a:prstGeom prst="rect">
            <a:avLst/>
          </a:prstGeom>
          <a:solidFill>
            <a:schemeClr val="bg2"/>
          </a:solidFill>
        </p:spPr>
        <p:txBody>
          <a:bodyPr wrap="square" rtlCol="0">
            <a:spAutoFit/>
          </a:bodyPr>
          <a:lstStyle/>
          <a:p>
            <a:pPr algn="ctr"/>
            <a:r>
              <a:rPr lang="bn-IN" sz="4800" b="1" dirty="0" smtClean="0">
                <a:latin typeface="NikoshBAN" panose="02000000000000000000" pitchFamily="2" charset="0"/>
                <a:cs typeface="NikoshBAN" panose="02000000000000000000" pitchFamily="2" charset="0"/>
              </a:rPr>
              <a:t>নিচের চিত্রটি</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লক্ষ্য</a:t>
            </a:r>
            <a:r>
              <a:rPr lang="en-US" sz="4800" b="1" dirty="0" smtClean="0">
                <a:latin typeface="NikoshBAN" panose="02000000000000000000" pitchFamily="2" charset="0"/>
                <a:cs typeface="NikoshBAN" panose="02000000000000000000" pitchFamily="2" charset="0"/>
              </a:rPr>
              <a:t> ক</a:t>
            </a:r>
            <a:r>
              <a:rPr lang="bn-IN" sz="4800" b="1" dirty="0" smtClean="0">
                <a:latin typeface="NikoshBAN" panose="02000000000000000000" pitchFamily="2" charset="0"/>
                <a:cs typeface="NikoshBAN" panose="02000000000000000000" pitchFamily="2" charset="0"/>
              </a:rPr>
              <a:t>রো</a:t>
            </a:r>
            <a:r>
              <a:rPr lang="en-US" sz="4800" b="1" dirty="0" smtClean="0">
                <a:latin typeface="NikoshBAN" panose="02000000000000000000" pitchFamily="2" charset="0"/>
                <a:cs typeface="NikoshBAN" panose="02000000000000000000" pitchFamily="2" charset="0"/>
              </a:rPr>
              <a:t>:</a:t>
            </a:r>
            <a:endParaRPr lang="en-US" sz="48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45640" y="1371600"/>
            <a:ext cx="6755360" cy="4191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a:xfrm>
            <a:off x="2057400" y="5943600"/>
            <a:ext cx="5562600" cy="523220"/>
          </a:xfrm>
          <a:prstGeom prst="rect">
            <a:avLst/>
          </a:prstGeom>
          <a:noFill/>
        </p:spPr>
        <p:txBody>
          <a:bodyPr wrap="square" rtlCol="0">
            <a:spAutoFit/>
          </a:bodyPr>
          <a:lstStyle/>
          <a:p>
            <a:r>
              <a:rPr lang="bn-IN" sz="2800" b="1" dirty="0" smtClean="0"/>
              <a:t>কেউ কি বলতে পারবে এটি কিসের চিত্র? </a:t>
            </a:r>
            <a:endParaRPr lang="en-US" sz="2800" b="1" dirty="0"/>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2"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800" decel="100000"/>
                                        <p:tgtEl>
                                          <p:spTgt spid="5"/>
                                        </p:tgtEl>
                                      </p:cBhvr>
                                    </p:animEffect>
                                    <p:anim calcmode="lin" valueType="num">
                                      <p:cBhvr>
                                        <p:cTn id="18" dur="800" decel="100000" fill="hold"/>
                                        <p:tgtEl>
                                          <p:spTgt spid="5"/>
                                        </p:tgtEl>
                                        <p:attrNameLst>
                                          <p:attrName>style.rotation</p:attrName>
                                        </p:attrNameLst>
                                      </p:cBhvr>
                                      <p:tavLst>
                                        <p:tav tm="0">
                                          <p:val>
                                            <p:fltVal val="-90"/>
                                          </p:val>
                                        </p:tav>
                                        <p:tav tm="100000">
                                          <p:val>
                                            <p:fltVal val="0"/>
                                          </p:val>
                                        </p:tav>
                                      </p:tavLst>
                                    </p:anim>
                                    <p:anim calcmode="lin" valueType="num">
                                      <p:cBhvr>
                                        <p:cTn id="19" dur="800" decel="100000" fill="hold"/>
                                        <p:tgtEl>
                                          <p:spTgt spid="5"/>
                                        </p:tgtEl>
                                        <p:attrNameLst>
                                          <p:attrName>ppt_x</p:attrName>
                                        </p:attrNameLst>
                                      </p:cBhvr>
                                      <p:tavLst>
                                        <p:tav tm="0">
                                          <p:val>
                                            <p:strVal val="#ppt_x+0.4"/>
                                          </p:val>
                                        </p:tav>
                                        <p:tav tm="100000">
                                          <p:val>
                                            <p:strVal val="#ppt_x-0.05"/>
                                          </p:val>
                                        </p:tav>
                                      </p:tavLst>
                                    </p:anim>
                                    <p:anim calcmode="lin" valueType="num">
                                      <p:cBhvr>
                                        <p:cTn id="20" dur="800" decel="100000" fill="hold"/>
                                        <p:tgtEl>
                                          <p:spTgt spid="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2"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Callout 4"/>
          <p:cNvSpPr/>
          <p:nvPr/>
        </p:nvSpPr>
        <p:spPr>
          <a:xfrm>
            <a:off x="2514600" y="685800"/>
            <a:ext cx="3810000" cy="1295400"/>
          </a:xfrm>
          <a:prstGeom prst="downArrowCallout">
            <a:avLst/>
          </a:prstGeom>
          <a:solidFill>
            <a:schemeClr val="accent5">
              <a:lumMod val="40000"/>
              <a:lumOff val="60000"/>
            </a:schemeClr>
          </a:solid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latin typeface="NikoshBAN" pitchFamily="2" charset="0"/>
              <a:cs typeface="NikoshBAN" pitchFamily="2" charset="0"/>
            </a:endParaRPr>
          </a:p>
        </p:txBody>
      </p:sp>
      <p:sp>
        <p:nvSpPr>
          <p:cNvPr id="6" name="TextBox 5"/>
          <p:cNvSpPr txBox="1"/>
          <p:nvPr/>
        </p:nvSpPr>
        <p:spPr>
          <a:xfrm>
            <a:off x="2590800" y="693003"/>
            <a:ext cx="3581400" cy="830997"/>
          </a:xfrm>
          <a:prstGeom prst="rect">
            <a:avLst/>
          </a:prstGeom>
          <a:noFill/>
        </p:spPr>
        <p:txBody>
          <a:bodyPr wrap="square" rtlCol="0">
            <a:spAutoFit/>
          </a:bodyPr>
          <a:lstStyle/>
          <a:p>
            <a:pPr algn="ctr"/>
            <a:r>
              <a:rPr lang="en-US" sz="4800" b="1" dirty="0" smtClean="0">
                <a:latin typeface="NikoshBAN" panose="02000000000000000000" pitchFamily="2" charset="0"/>
                <a:cs typeface="NikoshBAN" panose="02000000000000000000" pitchFamily="2" charset="0"/>
              </a:rPr>
              <a:t>আজকের পাঠ</a:t>
            </a:r>
            <a:endParaRPr lang="en-US" sz="4800" b="1" dirty="0">
              <a:latin typeface="NikoshBAN" panose="02000000000000000000" pitchFamily="2" charset="0"/>
              <a:cs typeface="NikoshBAN" panose="02000000000000000000" pitchFamily="2" charset="0"/>
            </a:endParaRPr>
          </a:p>
        </p:txBody>
      </p:sp>
      <p:sp>
        <p:nvSpPr>
          <p:cNvPr id="9" name="Horizontal Scroll 8"/>
          <p:cNvSpPr/>
          <p:nvPr/>
        </p:nvSpPr>
        <p:spPr>
          <a:xfrm>
            <a:off x="5181600" y="2971800"/>
            <a:ext cx="3505200" cy="1524000"/>
          </a:xfrm>
          <a:prstGeom prst="horizontalScroll">
            <a:avLst/>
          </a:prstGeom>
          <a:solidFill>
            <a:schemeClr val="bg2"/>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943600" y="3324761"/>
            <a:ext cx="4419600" cy="1323439"/>
          </a:xfrm>
          <a:prstGeom prst="rect">
            <a:avLst/>
          </a:prstGeom>
          <a:noFill/>
        </p:spPr>
        <p:txBody>
          <a:bodyPr wrap="square" rtlCol="0">
            <a:spAutoFit/>
          </a:bodyPr>
          <a:lstStyle/>
          <a:p>
            <a:r>
              <a:rPr lang="en-US" sz="4800" b="1" dirty="0" err="1" smtClean="0">
                <a:latin typeface="NikoshBAN" panose="02000000000000000000" pitchFamily="2" charset="0"/>
                <a:cs typeface="NikoshBAN" panose="02000000000000000000" pitchFamily="2" charset="0"/>
              </a:rPr>
              <a:t>সৌরজগ</a:t>
            </a:r>
            <a:r>
              <a:rPr lang="en-US" sz="4800" b="1" dirty="0" smtClean="0">
                <a:latin typeface="NikoshBAN" panose="02000000000000000000" pitchFamily="2" charset="0"/>
                <a:cs typeface="NikoshBAN" panose="02000000000000000000" pitchFamily="2" charset="0"/>
              </a:rPr>
              <a:t>ৎ</a:t>
            </a:r>
          </a:p>
          <a:p>
            <a:endParaRPr lang="en-US" sz="3200" dirty="0"/>
          </a:p>
        </p:txBody>
      </p:sp>
      <p:pic>
        <p:nvPicPr>
          <p:cNvPr id="7" name="Picture 6" descr="thumb2-d9d322e44852e87e8489b2991abbb33c-1493573850.jpg"/>
          <p:cNvPicPr>
            <a:picLocks noChangeAspect="1"/>
          </p:cNvPicPr>
          <p:nvPr/>
        </p:nvPicPr>
        <p:blipFill>
          <a:blip r:embed="rId2"/>
          <a:stretch>
            <a:fillRect/>
          </a:stretch>
        </p:blipFill>
        <p:spPr>
          <a:xfrm>
            <a:off x="457200" y="2667000"/>
            <a:ext cx="4235641" cy="2590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7511226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সৌরজগৎ সম্পর্কে শিখি (Lets learn Solar System)[1].mp4">
            <a:hlinkClick r:id="" action="ppaction://media"/>
          </p:cNvPr>
          <p:cNvPicPr>
            <a:picLocks noRot="1" noChangeAspect="1"/>
          </p:cNvPicPr>
          <p:nvPr>
            <a:videoFile r:link="rId1"/>
          </p:nvPr>
        </p:nvPicPr>
        <p:blipFill>
          <a:blip r:embed="rId3"/>
          <a:stretch>
            <a:fillRect/>
          </a:stretch>
        </p:blipFill>
        <p:spPr>
          <a:xfrm>
            <a:off x="2895600" y="3733800"/>
            <a:ext cx="3048000" cy="2286000"/>
          </a:xfrm>
          <a:prstGeom prst="rect">
            <a:avLst/>
          </a:prstGeom>
        </p:spPr>
      </p:pic>
      <p:sp>
        <p:nvSpPr>
          <p:cNvPr id="3" name="TextBox 2"/>
          <p:cNvSpPr txBox="1"/>
          <p:nvPr/>
        </p:nvSpPr>
        <p:spPr>
          <a:xfrm>
            <a:off x="914400" y="533400"/>
            <a:ext cx="6477000" cy="830997"/>
          </a:xfrm>
          <a:prstGeom prst="rect">
            <a:avLst/>
          </a:prstGeom>
          <a:solidFill>
            <a:schemeClr val="bg1">
              <a:lumMod val="85000"/>
            </a:schemeClr>
          </a:solidFill>
        </p:spPr>
        <p:txBody>
          <a:bodyPr wrap="square" rtlCol="0">
            <a:spAutoFit/>
          </a:bodyPr>
          <a:lstStyle/>
          <a:p>
            <a:pPr algn="ctr"/>
            <a:r>
              <a:rPr lang="bn-IN" sz="4800" b="1" dirty="0" smtClean="0">
                <a:latin typeface="NikoshBAN" pitchFamily="2" charset="0"/>
                <a:cs typeface="NikoshBAN" pitchFamily="2" charset="0"/>
              </a:rPr>
              <a:t>এসো একটি ভিডিও দেখি </a:t>
            </a:r>
            <a:endParaRPr lang="en-US" sz="4800" b="1" dirty="0">
              <a:latin typeface="NikoshBAN" pitchFamily="2" charset="0"/>
              <a:cs typeface="NikoshBAN" pitchFamily="2" charset="0"/>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4)">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1">
              <p:cMediaNode>
                <p:cTn id="14" fill="hold" display="0">
                  <p:stCondLst>
                    <p:cond delay="indefinite"/>
                  </p:stCondLst>
                  <p:endCondLst>
                    <p:cond evt="onNext" delay="0">
                      <p:tgtEl>
                        <p:sldTgt/>
                      </p:tgtEl>
                    </p:cond>
                    <p:cond evt="onPrev" delay="0">
                      <p:tgtEl>
                        <p:sldTgt/>
                      </p:tgtEl>
                    </p:cond>
                  </p:endCondLst>
                </p:cTn>
                <p:tgtEl>
                  <p:spTgt spid="2"/>
                </p:tgtEl>
              </p:cMediaNode>
            </p:video>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564164601"/>
              </p:ext>
            </p:extLst>
          </p:nvPr>
        </p:nvGraphicFramePr>
        <p:xfrm>
          <a:off x="1524000" y="719667"/>
          <a:ext cx="6096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1949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graphicEl>
                                              <a:dgm id="{B1E8EA5A-AFDB-4F31-87AB-0112736F98F4}"/>
                                            </p:graphicEl>
                                          </p:spTgt>
                                        </p:tgtEl>
                                        <p:attrNameLst>
                                          <p:attrName>style.visibility</p:attrName>
                                        </p:attrNameLst>
                                      </p:cBhvr>
                                      <p:to>
                                        <p:strVal val="visible"/>
                                      </p:to>
                                    </p:set>
                                    <p:animEffect transition="in" filter="barn(inVertical)">
                                      <p:cBhvr>
                                        <p:cTn id="7" dur="500"/>
                                        <p:tgtEl>
                                          <p:spTgt spid="2">
                                            <p:graphicEl>
                                              <a:dgm id="{B1E8EA5A-AFDB-4F31-87AB-0112736F98F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graphicEl>
                                              <a:dgm id="{F8A0D731-E37A-4557-9139-D655B192C74D}"/>
                                            </p:graphicEl>
                                          </p:spTgt>
                                        </p:tgtEl>
                                        <p:attrNameLst>
                                          <p:attrName>style.visibility</p:attrName>
                                        </p:attrNameLst>
                                      </p:cBhvr>
                                      <p:to>
                                        <p:strVal val="visible"/>
                                      </p:to>
                                    </p:set>
                                    <p:animEffect transition="in" filter="barn(inVertical)">
                                      <p:cBhvr>
                                        <p:cTn id="12" dur="500"/>
                                        <p:tgtEl>
                                          <p:spTgt spid="2">
                                            <p:graphicEl>
                                              <a:dgm id="{F8A0D731-E37A-4557-9139-D655B192C74D}"/>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graphicEl>
                                              <a:dgm id="{67A3F2CD-A590-47D2-98E3-A6E131414FFF}"/>
                                            </p:graphicEl>
                                          </p:spTgt>
                                        </p:tgtEl>
                                        <p:attrNameLst>
                                          <p:attrName>style.visibility</p:attrName>
                                        </p:attrNameLst>
                                      </p:cBhvr>
                                      <p:to>
                                        <p:strVal val="visible"/>
                                      </p:to>
                                    </p:set>
                                    <p:animEffect transition="in" filter="barn(inVertical)">
                                      <p:cBhvr>
                                        <p:cTn id="15" dur="500"/>
                                        <p:tgtEl>
                                          <p:spTgt spid="2">
                                            <p:graphicEl>
                                              <a:dgm id="{67A3F2CD-A590-47D2-98E3-A6E131414FF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graphicEl>
                                              <a:dgm id="{C26D0096-EE4C-49DF-91A1-CF1A99D8D826}"/>
                                            </p:graphicEl>
                                          </p:spTgt>
                                        </p:tgtEl>
                                        <p:attrNameLst>
                                          <p:attrName>style.visibility</p:attrName>
                                        </p:attrNameLst>
                                      </p:cBhvr>
                                      <p:to>
                                        <p:strVal val="visible"/>
                                      </p:to>
                                    </p:set>
                                    <p:animEffect transition="in" filter="barn(inVertical)">
                                      <p:cBhvr>
                                        <p:cTn id="20" dur="500"/>
                                        <p:tgtEl>
                                          <p:spTgt spid="2">
                                            <p:graphicEl>
                                              <a:dgm id="{C26D0096-EE4C-49DF-91A1-CF1A99D8D826}"/>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
                                            <p:graphicEl>
                                              <a:dgm id="{9D3EB504-4785-4D8C-BB6D-F0EFEA32DC60}"/>
                                            </p:graphicEl>
                                          </p:spTgt>
                                        </p:tgtEl>
                                        <p:attrNameLst>
                                          <p:attrName>style.visibility</p:attrName>
                                        </p:attrNameLst>
                                      </p:cBhvr>
                                      <p:to>
                                        <p:strVal val="visible"/>
                                      </p:to>
                                    </p:set>
                                    <p:animEffect transition="in" filter="barn(inVertical)">
                                      <p:cBhvr>
                                        <p:cTn id="23" dur="500"/>
                                        <p:tgtEl>
                                          <p:spTgt spid="2">
                                            <p:graphicEl>
                                              <a:dgm id="{9D3EB504-4785-4D8C-BB6D-F0EFEA32DC6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graphicEl>
                                              <a:dgm id="{1A58F65F-53F7-4D03-9F34-06FE470C7313}"/>
                                            </p:graphicEl>
                                          </p:spTgt>
                                        </p:tgtEl>
                                        <p:attrNameLst>
                                          <p:attrName>style.visibility</p:attrName>
                                        </p:attrNameLst>
                                      </p:cBhvr>
                                      <p:to>
                                        <p:strVal val="visible"/>
                                      </p:to>
                                    </p:set>
                                    <p:animEffect transition="in" filter="barn(inVertical)">
                                      <p:cBhvr>
                                        <p:cTn id="28" dur="500"/>
                                        <p:tgtEl>
                                          <p:spTgt spid="2">
                                            <p:graphicEl>
                                              <a:dgm id="{1A58F65F-53F7-4D03-9F34-06FE470C7313}"/>
                                            </p:graphic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
                                            <p:graphicEl>
                                              <a:dgm id="{353DD904-F58B-4767-8505-F5D8E92BB4F5}"/>
                                            </p:graphicEl>
                                          </p:spTgt>
                                        </p:tgtEl>
                                        <p:attrNameLst>
                                          <p:attrName>style.visibility</p:attrName>
                                        </p:attrNameLst>
                                      </p:cBhvr>
                                      <p:to>
                                        <p:strVal val="visible"/>
                                      </p:to>
                                    </p:set>
                                    <p:animEffect transition="in" filter="barn(inVertical)">
                                      <p:cBhvr>
                                        <p:cTn id="31" dur="500"/>
                                        <p:tgtEl>
                                          <p:spTgt spid="2">
                                            <p:graphicEl>
                                              <a:dgm id="{353DD904-F58B-4767-8505-F5D8E92BB4F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graphicEl>
                                              <a:dgm id="{18C2BD24-D122-4135-B60D-827B10B7B45D}"/>
                                            </p:graphicEl>
                                          </p:spTgt>
                                        </p:tgtEl>
                                        <p:attrNameLst>
                                          <p:attrName>style.visibility</p:attrName>
                                        </p:attrNameLst>
                                      </p:cBhvr>
                                      <p:to>
                                        <p:strVal val="visible"/>
                                      </p:to>
                                    </p:set>
                                    <p:animEffect transition="in" filter="barn(inVertical)">
                                      <p:cBhvr>
                                        <p:cTn id="36" dur="500"/>
                                        <p:tgtEl>
                                          <p:spTgt spid="2">
                                            <p:graphicEl>
                                              <a:dgm id="{18C2BD24-D122-4135-B60D-827B10B7B45D}"/>
                                            </p:graphic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
                                            <p:graphicEl>
                                              <a:dgm id="{5C8B52FE-85DB-4099-A16B-EF7CE765CAA2}"/>
                                            </p:graphicEl>
                                          </p:spTgt>
                                        </p:tgtEl>
                                        <p:attrNameLst>
                                          <p:attrName>style.visibility</p:attrName>
                                        </p:attrNameLst>
                                      </p:cBhvr>
                                      <p:to>
                                        <p:strVal val="visible"/>
                                      </p:to>
                                    </p:set>
                                    <p:animEffect transition="in" filter="barn(inVertical)">
                                      <p:cBhvr>
                                        <p:cTn id="39" dur="500"/>
                                        <p:tgtEl>
                                          <p:spTgt spid="2">
                                            <p:graphicEl>
                                              <a:dgm id="{5C8B52FE-85DB-4099-A16B-EF7CE765CAA2}"/>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
                                            <p:graphicEl>
                                              <a:dgm id="{2AECBB79-7275-4F5C-8C5C-4CB8A18B7208}"/>
                                            </p:graphicEl>
                                          </p:spTgt>
                                        </p:tgtEl>
                                        <p:attrNameLst>
                                          <p:attrName>style.visibility</p:attrName>
                                        </p:attrNameLst>
                                      </p:cBhvr>
                                      <p:to>
                                        <p:strVal val="visible"/>
                                      </p:to>
                                    </p:set>
                                    <p:animEffect transition="in" filter="barn(inVertical)">
                                      <p:cBhvr>
                                        <p:cTn id="44" dur="500"/>
                                        <p:tgtEl>
                                          <p:spTgt spid="2">
                                            <p:graphicEl>
                                              <a:dgm id="{2AECBB79-7275-4F5C-8C5C-4CB8A18B7208}"/>
                                            </p:graphicEl>
                                          </p:spTgt>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
                                            <p:graphicEl>
                                              <a:dgm id="{7EDE3C76-7DA1-49D5-8F48-ACDCF509DAA3}"/>
                                            </p:graphicEl>
                                          </p:spTgt>
                                        </p:tgtEl>
                                        <p:attrNameLst>
                                          <p:attrName>style.visibility</p:attrName>
                                        </p:attrNameLst>
                                      </p:cBhvr>
                                      <p:to>
                                        <p:strVal val="visible"/>
                                      </p:to>
                                    </p:set>
                                    <p:animEffect transition="in" filter="barn(inVertical)">
                                      <p:cBhvr>
                                        <p:cTn id="47" dur="500"/>
                                        <p:tgtEl>
                                          <p:spTgt spid="2">
                                            <p:graphicEl>
                                              <a:dgm id="{7EDE3C76-7DA1-49D5-8F48-ACDCF509DAA3}"/>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
                                            <p:graphicEl>
                                              <a:dgm id="{0C201D45-88F4-4554-B95F-DA25F3A6B6FA}"/>
                                            </p:graphicEl>
                                          </p:spTgt>
                                        </p:tgtEl>
                                        <p:attrNameLst>
                                          <p:attrName>style.visibility</p:attrName>
                                        </p:attrNameLst>
                                      </p:cBhvr>
                                      <p:to>
                                        <p:strVal val="visible"/>
                                      </p:to>
                                    </p:set>
                                    <p:animEffect transition="in" filter="barn(inVertical)">
                                      <p:cBhvr>
                                        <p:cTn id="52" dur="500"/>
                                        <p:tgtEl>
                                          <p:spTgt spid="2">
                                            <p:graphicEl>
                                              <a:dgm id="{0C201D45-88F4-4554-B95F-DA25F3A6B6FA}"/>
                                            </p:graphicEl>
                                          </p:spTgt>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
                                            <p:graphicEl>
                                              <a:dgm id="{33D6215D-4FF4-4D58-A320-F0A4BAAA5EE0}"/>
                                            </p:graphicEl>
                                          </p:spTgt>
                                        </p:tgtEl>
                                        <p:attrNameLst>
                                          <p:attrName>style.visibility</p:attrName>
                                        </p:attrNameLst>
                                      </p:cBhvr>
                                      <p:to>
                                        <p:strVal val="visible"/>
                                      </p:to>
                                    </p:set>
                                    <p:animEffect transition="in" filter="barn(inVertical)">
                                      <p:cBhvr>
                                        <p:cTn id="55" dur="500"/>
                                        <p:tgtEl>
                                          <p:spTgt spid="2">
                                            <p:graphicEl>
                                              <a:dgm id="{33D6215D-4FF4-4D58-A320-F0A4BAAA5EE0}"/>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
                                            <p:graphicEl>
                                              <a:dgm id="{E9CB16D2-BF8E-4B0A-8EA9-79F346E57EA1}"/>
                                            </p:graphicEl>
                                          </p:spTgt>
                                        </p:tgtEl>
                                        <p:attrNameLst>
                                          <p:attrName>style.visibility</p:attrName>
                                        </p:attrNameLst>
                                      </p:cBhvr>
                                      <p:to>
                                        <p:strVal val="visible"/>
                                      </p:to>
                                    </p:set>
                                    <p:animEffect transition="in" filter="barn(inVertical)">
                                      <p:cBhvr>
                                        <p:cTn id="60" dur="500"/>
                                        <p:tgtEl>
                                          <p:spTgt spid="2">
                                            <p:graphicEl>
                                              <a:dgm id="{E9CB16D2-BF8E-4B0A-8EA9-79F346E57EA1}"/>
                                            </p:graphicEl>
                                          </p:spTgt>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
                                            <p:graphicEl>
                                              <a:dgm id="{3F69B738-90C3-4A65-872B-1764DD44B28A}"/>
                                            </p:graphicEl>
                                          </p:spTgt>
                                        </p:tgtEl>
                                        <p:attrNameLst>
                                          <p:attrName>style.visibility</p:attrName>
                                        </p:attrNameLst>
                                      </p:cBhvr>
                                      <p:to>
                                        <p:strVal val="visible"/>
                                      </p:to>
                                    </p:set>
                                    <p:animEffect transition="in" filter="barn(inVertical)">
                                      <p:cBhvr>
                                        <p:cTn id="63" dur="500"/>
                                        <p:tgtEl>
                                          <p:spTgt spid="2">
                                            <p:graphicEl>
                                              <a:dgm id="{3F69B738-90C3-4A65-872B-1764DD44B28A}"/>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
                                            <p:graphicEl>
                                              <a:dgm id="{515A3E5F-E509-44B6-BD54-68F839BA0F23}"/>
                                            </p:graphicEl>
                                          </p:spTgt>
                                        </p:tgtEl>
                                        <p:attrNameLst>
                                          <p:attrName>style.visibility</p:attrName>
                                        </p:attrNameLst>
                                      </p:cBhvr>
                                      <p:to>
                                        <p:strVal val="visible"/>
                                      </p:to>
                                    </p:set>
                                    <p:animEffect transition="in" filter="barn(inVertical)">
                                      <p:cBhvr>
                                        <p:cTn id="68" dur="500"/>
                                        <p:tgtEl>
                                          <p:spTgt spid="2">
                                            <p:graphicEl>
                                              <a:dgm id="{515A3E5F-E509-44B6-BD54-68F839BA0F23}"/>
                                            </p:graphicEl>
                                          </p:spTgt>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2">
                                            <p:graphicEl>
                                              <a:dgm id="{6EC6AE81-628A-4697-B831-0366BFAE5261}"/>
                                            </p:graphicEl>
                                          </p:spTgt>
                                        </p:tgtEl>
                                        <p:attrNameLst>
                                          <p:attrName>style.visibility</p:attrName>
                                        </p:attrNameLst>
                                      </p:cBhvr>
                                      <p:to>
                                        <p:strVal val="visible"/>
                                      </p:to>
                                    </p:set>
                                    <p:animEffect transition="in" filter="barn(inVertical)">
                                      <p:cBhvr>
                                        <p:cTn id="71" dur="500"/>
                                        <p:tgtEl>
                                          <p:spTgt spid="2">
                                            <p:graphicEl>
                                              <a:dgm id="{6EC6AE81-628A-4697-B831-0366BFAE526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28800" y="5486400"/>
            <a:ext cx="5257800" cy="584775"/>
          </a:xfrm>
          <a:prstGeom prst="rect">
            <a:avLst/>
          </a:prstGeom>
          <a:solidFill>
            <a:schemeClr val="accent3">
              <a:lumMod val="20000"/>
              <a:lumOff val="80000"/>
            </a:schemeClr>
          </a:solidFill>
        </p:spPr>
        <p:txBody>
          <a:bodyPr wrap="square" rtlCol="0">
            <a:spAutoFit/>
          </a:bodyPr>
          <a:lstStyle/>
          <a:p>
            <a:pPr>
              <a:buFont typeface="Wingdings" pitchFamily="2" charset="2"/>
              <a:buChar char="q"/>
            </a:pPr>
            <a:r>
              <a:rPr lang="bn-IN" sz="3200" b="1" dirty="0" smtClean="0">
                <a:latin typeface="NikoshBAN" pitchFamily="2" charset="0"/>
                <a:cs typeface="NikoshBAN" pitchFamily="2" charset="0"/>
              </a:rPr>
              <a:t> সূর্য থেকে পৃথিবীর গড় দূরত্ব কত? </a:t>
            </a:r>
            <a:endParaRPr lang="en-US" sz="3200" b="1" dirty="0">
              <a:latin typeface="NikoshBAN" pitchFamily="2" charset="0"/>
              <a:cs typeface="NikoshBAN" pitchFamily="2"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 y="1139449"/>
            <a:ext cx="3200400" cy="3129441"/>
          </a:xfrm>
          <a:prstGeom prst="rect">
            <a:avLst/>
          </a:prstGeom>
        </p:spPr>
      </p:pic>
      <p:pic>
        <p:nvPicPr>
          <p:cNvPr id="6" name="Picture 5" descr="real-space-clipart-3.jpg"/>
          <p:cNvPicPr>
            <a:picLocks noChangeAspect="1"/>
          </p:cNvPicPr>
          <p:nvPr/>
        </p:nvPicPr>
        <p:blipFill>
          <a:blip r:embed="rId3"/>
          <a:stretch>
            <a:fillRect/>
          </a:stretch>
        </p:blipFill>
        <p:spPr>
          <a:xfrm>
            <a:off x="5410200" y="1162050"/>
            <a:ext cx="3352800" cy="3124200"/>
          </a:xfrm>
          <a:prstGeom prst="rect">
            <a:avLst/>
          </a:prstGeom>
        </p:spPr>
      </p:pic>
      <p:sp>
        <p:nvSpPr>
          <p:cNvPr id="7" name="TextBox 6"/>
          <p:cNvSpPr txBox="1"/>
          <p:nvPr/>
        </p:nvSpPr>
        <p:spPr>
          <a:xfrm>
            <a:off x="1447800" y="4495800"/>
            <a:ext cx="2209800" cy="800219"/>
          </a:xfrm>
          <a:prstGeom prst="rect">
            <a:avLst/>
          </a:prstGeom>
          <a:noFill/>
        </p:spPr>
        <p:txBody>
          <a:bodyPr wrap="square" rtlCol="0">
            <a:spAutoFit/>
          </a:bodyPr>
          <a:lstStyle/>
          <a:p>
            <a:r>
              <a:rPr lang="en-US" sz="2800" b="1" dirty="0" err="1" smtClean="0">
                <a:latin typeface="NikoshBAN" panose="02000000000000000000" pitchFamily="2" charset="0"/>
                <a:cs typeface="NikoshBAN" panose="02000000000000000000" pitchFamily="2" charset="0"/>
              </a:rPr>
              <a:t>সৌরজগ</a:t>
            </a:r>
            <a:r>
              <a:rPr lang="en-US" sz="2800" b="1" dirty="0" smtClean="0">
                <a:latin typeface="NikoshBAN" panose="02000000000000000000" pitchFamily="2" charset="0"/>
                <a:cs typeface="NikoshBAN" panose="02000000000000000000" pitchFamily="2" charset="0"/>
              </a:rPr>
              <a:t>ৎ</a:t>
            </a:r>
          </a:p>
          <a:p>
            <a:endParaRPr lang="en-US" dirty="0"/>
          </a:p>
        </p:txBody>
      </p:sp>
      <p:sp>
        <p:nvSpPr>
          <p:cNvPr id="8" name="TextBox 7"/>
          <p:cNvSpPr txBox="1"/>
          <p:nvPr/>
        </p:nvSpPr>
        <p:spPr>
          <a:xfrm>
            <a:off x="6477000" y="4343400"/>
            <a:ext cx="1905000" cy="584775"/>
          </a:xfrm>
          <a:prstGeom prst="rect">
            <a:avLst/>
          </a:prstGeom>
          <a:noFill/>
        </p:spPr>
        <p:txBody>
          <a:bodyPr wrap="square" rtlCol="0">
            <a:spAutoFit/>
          </a:bodyPr>
          <a:lstStyle/>
          <a:p>
            <a:r>
              <a:rPr lang="bn-BD" sz="3200" b="1" dirty="0" smtClean="0">
                <a:latin typeface="NikoshBAN" pitchFamily="2" charset="0"/>
                <a:cs typeface="NikoshBAN" pitchFamily="2" charset="0"/>
              </a:rPr>
              <a:t>পৃথিবী</a:t>
            </a:r>
            <a:endParaRPr lang="en-US" sz="3200" dirty="0"/>
          </a:p>
        </p:txBody>
      </p:sp>
      <p:sp>
        <p:nvSpPr>
          <p:cNvPr id="9" name="TextBox 8"/>
          <p:cNvSpPr txBox="1"/>
          <p:nvPr/>
        </p:nvSpPr>
        <p:spPr>
          <a:xfrm>
            <a:off x="2057400" y="152400"/>
            <a:ext cx="4648200" cy="830997"/>
          </a:xfrm>
          <a:prstGeom prst="rect">
            <a:avLst/>
          </a:prstGeom>
          <a:solidFill>
            <a:schemeClr val="accent6">
              <a:lumMod val="40000"/>
              <a:lumOff val="60000"/>
            </a:schemeClr>
          </a:solidFill>
        </p:spPr>
        <p:txBody>
          <a:bodyPr wrap="square" rtlCol="0">
            <a:spAutoFit/>
          </a:bodyPr>
          <a:lstStyle/>
          <a:p>
            <a:r>
              <a:rPr lang="bn-IN" sz="4800" b="1" dirty="0" smtClean="0">
                <a:latin typeface="NikoshBAN" pitchFamily="2" charset="0"/>
                <a:cs typeface="NikoshBAN" pitchFamily="2" charset="0"/>
              </a:rPr>
              <a:t>একক কাজ</a:t>
            </a:r>
            <a:r>
              <a:rPr lang="en-US" sz="4800" b="1" dirty="0" smtClean="0">
                <a:latin typeface="NikoshBAN" pitchFamily="2" charset="0"/>
                <a:cs typeface="NikoshBAN" pitchFamily="2" charset="0"/>
              </a:rPr>
              <a:t> </a:t>
            </a:r>
            <a:r>
              <a:rPr lang="en-US" sz="2800" b="1" dirty="0" smtClean="0">
                <a:latin typeface="NikoshBAN" pitchFamily="2" charset="0"/>
                <a:cs typeface="NikoshBAN" pitchFamily="2" charset="0"/>
              </a:rPr>
              <a:t>(</a:t>
            </a:r>
            <a:r>
              <a:rPr lang="en-US" sz="2800" b="1" dirty="0" err="1" smtClean="0">
                <a:latin typeface="NikoshBAN" pitchFamily="2" charset="0"/>
                <a:cs typeface="NikoshBAN" pitchFamily="2" charset="0"/>
              </a:rPr>
              <a:t>সময়</a:t>
            </a:r>
            <a:r>
              <a:rPr lang="en-US" sz="2800" b="1" dirty="0" smtClean="0">
                <a:latin typeface="NikoshBAN" pitchFamily="2" charset="0"/>
                <a:cs typeface="NikoshBAN" pitchFamily="2" charset="0"/>
              </a:rPr>
              <a:t>-</a:t>
            </a:r>
            <a:r>
              <a:rPr lang="bn-IN" sz="2800" b="1" dirty="0" smtClean="0">
                <a:latin typeface="NikoshBAN" pitchFamily="2" charset="0"/>
                <a:cs typeface="NikoshBAN" pitchFamily="2" charset="0"/>
              </a:rPr>
              <a:t> ৩</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মিনিট</a:t>
            </a:r>
            <a:r>
              <a:rPr lang="en-US" sz="2800" b="1" dirty="0" smtClean="0">
                <a:latin typeface="NikoshBAN" pitchFamily="2" charset="0"/>
                <a:cs typeface="NikoshBAN" pitchFamily="2" charset="0"/>
              </a:rPr>
              <a:t>) </a:t>
            </a:r>
            <a:r>
              <a:rPr lang="bn-IN" sz="2800" b="1" dirty="0" smtClean="0">
                <a:latin typeface="NikoshBAN" pitchFamily="2" charset="0"/>
                <a:cs typeface="NikoshBAN" pitchFamily="2" charset="0"/>
              </a:rPr>
              <a:t>  </a:t>
            </a:r>
            <a:endParaRPr lang="en-US" sz="4800" b="1" dirty="0">
              <a:latin typeface="NikoshBAN" pitchFamily="2" charset="0"/>
              <a:cs typeface="NikoshBAN" pitchFamily="2" charset="0"/>
            </a:endParaRPr>
          </a:p>
        </p:txBody>
      </p:sp>
      <p:sp>
        <p:nvSpPr>
          <p:cNvPr id="15" name="Right Arrow 14"/>
          <p:cNvSpPr/>
          <p:nvPr/>
        </p:nvSpPr>
        <p:spPr>
          <a:xfrm>
            <a:off x="2057400" y="2514600"/>
            <a:ext cx="19812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962400" y="2372380"/>
            <a:ext cx="609600" cy="523220"/>
          </a:xfrm>
          <a:prstGeom prst="rect">
            <a:avLst/>
          </a:prstGeom>
          <a:noFill/>
        </p:spPr>
        <p:txBody>
          <a:bodyPr wrap="square" rtlCol="0" anchor="ctr">
            <a:spAutoFit/>
          </a:bodyPr>
          <a:lstStyle/>
          <a:p>
            <a:r>
              <a:rPr lang="bn-IN" sz="2800" b="1" dirty="0" smtClean="0">
                <a:latin typeface="NikoshBAN" pitchFamily="2" charset="0"/>
                <a:cs typeface="NikoshBAN" pitchFamily="2" charset="0"/>
              </a:rPr>
              <a:t>সূর্য</a:t>
            </a:r>
            <a:endParaRPr lang="en-US" sz="2800" b="1" dirty="0">
              <a:latin typeface="NikoshBAN" pitchFamily="2" charset="0"/>
              <a:cs typeface="NikoshBAN" pitchFamily="2" charset="0"/>
            </a:endParaRPr>
          </a:p>
        </p:txBody>
      </p:sp>
    </p:spTree>
    <p:extLst>
      <p:ext uri="{BB962C8B-B14F-4D97-AF65-F5344CB8AC3E}">
        <p14:creationId xmlns="" xmlns:p14="http://schemas.microsoft.com/office/powerpoint/2010/main" val="33129313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strVal val="#ppt_w*0.70"/>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strVal val="#ppt_w*0.70"/>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Effect transition="in" filter="fade">
                                      <p:cBhvr>
                                        <p:cTn id="38" dur="1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800" decel="100000"/>
                                        <p:tgtEl>
                                          <p:spTgt spid="15"/>
                                        </p:tgtEl>
                                      </p:cBhvr>
                                    </p:animEffect>
                                    <p:anim calcmode="lin" valueType="num">
                                      <p:cBhvr>
                                        <p:cTn id="44" dur="800" decel="100000" fill="hold"/>
                                        <p:tgtEl>
                                          <p:spTgt spid="15"/>
                                        </p:tgtEl>
                                        <p:attrNameLst>
                                          <p:attrName>style.rotation</p:attrName>
                                        </p:attrNameLst>
                                      </p:cBhvr>
                                      <p:tavLst>
                                        <p:tav tm="0">
                                          <p:val>
                                            <p:fltVal val="-90"/>
                                          </p:val>
                                        </p:tav>
                                        <p:tav tm="100000">
                                          <p:val>
                                            <p:fltVal val="0"/>
                                          </p:val>
                                        </p:tav>
                                      </p:tavLst>
                                    </p:anim>
                                    <p:anim calcmode="lin" valueType="num">
                                      <p:cBhvr>
                                        <p:cTn id="45" dur="800" decel="100000" fill="hold"/>
                                        <p:tgtEl>
                                          <p:spTgt spid="15"/>
                                        </p:tgtEl>
                                        <p:attrNameLst>
                                          <p:attrName>ppt_x</p:attrName>
                                        </p:attrNameLst>
                                      </p:cBhvr>
                                      <p:tavLst>
                                        <p:tav tm="0">
                                          <p:val>
                                            <p:strVal val="#ppt_x+0.4"/>
                                          </p:val>
                                        </p:tav>
                                        <p:tav tm="100000">
                                          <p:val>
                                            <p:strVal val="#ppt_x-0.05"/>
                                          </p:val>
                                        </p:tav>
                                      </p:tavLst>
                                    </p:anim>
                                    <p:anim calcmode="lin" valueType="num">
                                      <p:cBhvr>
                                        <p:cTn id="46" dur="800" decel="100000" fill="hold"/>
                                        <p:tgtEl>
                                          <p:spTgt spid="15"/>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1000" fill="hold"/>
                                        <p:tgtEl>
                                          <p:spTgt spid="16"/>
                                        </p:tgtEl>
                                        <p:attrNameLst>
                                          <p:attrName>ppt_w</p:attrName>
                                        </p:attrNameLst>
                                      </p:cBhvr>
                                      <p:tavLst>
                                        <p:tav tm="0">
                                          <p:val>
                                            <p:strVal val="#ppt_w*0.70"/>
                                          </p:val>
                                        </p:tav>
                                        <p:tav tm="100000">
                                          <p:val>
                                            <p:strVal val="#ppt_w"/>
                                          </p:val>
                                        </p:tav>
                                      </p:tavLst>
                                    </p:anim>
                                    <p:anim calcmode="lin" valueType="num">
                                      <p:cBhvr>
                                        <p:cTn id="54" dur="1000" fill="hold"/>
                                        <p:tgtEl>
                                          <p:spTgt spid="16"/>
                                        </p:tgtEl>
                                        <p:attrNameLst>
                                          <p:attrName>ppt_h</p:attrName>
                                        </p:attrNameLst>
                                      </p:cBhvr>
                                      <p:tavLst>
                                        <p:tav tm="0">
                                          <p:val>
                                            <p:strVal val="#ppt_h"/>
                                          </p:val>
                                        </p:tav>
                                        <p:tav tm="100000">
                                          <p:val>
                                            <p:strVal val="#ppt_h"/>
                                          </p:val>
                                        </p:tav>
                                      </p:tavLst>
                                    </p:anim>
                                    <p:animEffect transition="in" filter="fade">
                                      <p:cBhvr>
                                        <p:cTn id="55" dur="10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8" grpId="0"/>
      <p:bldP spid="9" grpId="0" animBg="1"/>
      <p:bldP spid="15" grpId="0" animBg="1"/>
      <p:bldP spid="1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2675</TotalTime>
  <Words>489</Words>
  <Application>Microsoft Office PowerPoint</Application>
  <PresentationFormat>On-screen Show (4:3)</PresentationFormat>
  <Paragraphs>81</Paragraphs>
  <Slides>19</Slides>
  <Notes>0</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RJ</dc:creator>
  <cp:lastModifiedBy>RJ</cp:lastModifiedBy>
  <cp:revision>225</cp:revision>
  <dcterms:created xsi:type="dcterms:W3CDTF">2006-08-16T00:00:00Z</dcterms:created>
  <dcterms:modified xsi:type="dcterms:W3CDTF">2020-03-15T03:09:53Z</dcterms:modified>
</cp:coreProperties>
</file>