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84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95" r:id="rId9"/>
    <p:sldId id="299" r:id="rId10"/>
    <p:sldId id="300" r:id="rId11"/>
    <p:sldId id="301" r:id="rId12"/>
    <p:sldId id="292" r:id="rId13"/>
    <p:sldId id="293" r:id="rId14"/>
    <p:sldId id="278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62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5" y="1122363"/>
            <a:ext cx="91201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3602038"/>
            <a:ext cx="91201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5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7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4263" y="365125"/>
            <a:ext cx="262096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613" y="365125"/>
            <a:ext cx="77152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4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867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738" y="1871132"/>
            <a:ext cx="6798808" cy="1515533"/>
          </a:xfrm>
        </p:spPr>
        <p:txBody>
          <a:bodyPr anchor="b">
            <a:noAutofit/>
          </a:bodyPr>
          <a:lstStyle>
            <a:lvl1pPr algn="ctr">
              <a:defRPr sz="5387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5738" y="3657597"/>
            <a:ext cx="6798808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5">
                <a:solidFill>
                  <a:schemeClr val="tx1"/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3483" y="5037663"/>
            <a:ext cx="89524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737" y="5037663"/>
            <a:ext cx="5201734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4742" y="5037663"/>
            <a:ext cx="549803" cy="279400"/>
          </a:xfrm>
        </p:spPr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85738" y="3522131"/>
            <a:ext cx="6798807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4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2715" y="2421466"/>
            <a:ext cx="93840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6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084" y="1752606"/>
            <a:ext cx="8138504" cy="1822514"/>
          </a:xfrm>
        </p:spPr>
        <p:txBody>
          <a:bodyPr anchor="b">
            <a:normAutofit/>
          </a:bodyPr>
          <a:lstStyle>
            <a:lvl1pPr algn="ctr">
              <a:defRPr sz="43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0082" y="3846052"/>
            <a:ext cx="8138506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4">
                <a:solidFill>
                  <a:schemeClr val="tx1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07744" y="3710585"/>
            <a:ext cx="814318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53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2715" y="2421466"/>
            <a:ext cx="93840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236" y="2560320"/>
            <a:ext cx="470663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6052" y="2560320"/>
            <a:ext cx="4706631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9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195" y="2658533"/>
            <a:ext cx="4706631" cy="576262"/>
          </a:xfrm>
        </p:spPr>
        <p:txBody>
          <a:bodyPr anchor="b">
            <a:noAutofit/>
          </a:bodyPr>
          <a:lstStyle>
            <a:lvl1pPr marL="0" indent="0">
              <a:buNone/>
              <a:defRPr sz="2793" b="0">
                <a:solidFill>
                  <a:schemeClr val="accent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2195" y="3243263"/>
            <a:ext cx="4706631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381" y="2658533"/>
            <a:ext cx="4706631" cy="576262"/>
          </a:xfrm>
        </p:spPr>
        <p:txBody>
          <a:bodyPr anchor="b">
            <a:noAutofit/>
          </a:bodyPr>
          <a:lstStyle>
            <a:lvl1pPr marL="0" indent="0">
              <a:buNone/>
              <a:defRPr sz="2793" b="0">
                <a:solidFill>
                  <a:schemeClr val="accent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381" y="3243263"/>
            <a:ext cx="4706631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2715" y="2421466"/>
            <a:ext cx="93840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945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2715" y="2421466"/>
            <a:ext cx="93840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3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smtClean="0">
                <a:latin typeface="NikoshBAN" pitchFamily="2" charset="0"/>
                <a:cs typeface="NikoshBAN" pitchFamily="2" charset="0"/>
              </a:rPr>
              <a:t>মোঃ ইমাদ উদ্দিন মানিক,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, বাগবাড়ি মডেল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ছাতক, সুনামগঞ্জ।</a:t>
            </a:r>
            <a:endParaRPr lang="en-GB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42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611" y="1388534"/>
            <a:ext cx="3709256" cy="1371600"/>
          </a:xfrm>
        </p:spPr>
        <p:txBody>
          <a:bodyPr anchor="b">
            <a:normAutofit/>
          </a:bodyPr>
          <a:lstStyle>
            <a:lvl1pPr algn="ctr">
              <a:defRPr sz="239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263" y="982132"/>
            <a:ext cx="5455935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611" y="3031065"/>
            <a:ext cx="3709256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2715" y="2912533"/>
            <a:ext cx="350580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59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94" y="1883832"/>
            <a:ext cx="6226374" cy="1371600"/>
          </a:xfrm>
        </p:spPr>
        <p:txBody>
          <a:bodyPr anchor="b">
            <a:normAutofit/>
          </a:bodyPr>
          <a:lstStyle>
            <a:lvl1pPr algn="ctr">
              <a:defRPr sz="279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74805" y="1041400"/>
            <a:ext cx="305576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2194" y="3255432"/>
            <a:ext cx="622637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5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2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97" y="4815415"/>
            <a:ext cx="9585892" cy="566738"/>
          </a:xfrm>
        </p:spPr>
        <p:txBody>
          <a:bodyPr anchor="b">
            <a:normAutofit/>
          </a:bodyPr>
          <a:lstStyle>
            <a:lvl1pPr algn="ctr">
              <a:defRPr sz="239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8850" y="1041400"/>
            <a:ext cx="10080971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2197" y="5382153"/>
            <a:ext cx="9585892" cy="493712"/>
          </a:xfrm>
        </p:spPr>
        <p:txBody>
          <a:bodyPr>
            <a:normAutofit/>
          </a:bodyPr>
          <a:lstStyle>
            <a:lvl1pPr marL="0" indent="0" algn="ctr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0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643" y="982132"/>
            <a:ext cx="9569000" cy="2954868"/>
          </a:xfrm>
        </p:spPr>
        <p:txBody>
          <a:bodyPr anchor="ctr">
            <a:normAutofit/>
          </a:bodyPr>
          <a:lstStyle>
            <a:lvl1pPr algn="ctr">
              <a:defRPr sz="319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643" y="4343400"/>
            <a:ext cx="95690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5">
                <a:solidFill>
                  <a:schemeClr val="tx1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2715" y="4140199"/>
            <a:ext cx="93840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233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635" y="982132"/>
            <a:ext cx="9273399" cy="2370668"/>
          </a:xfrm>
        </p:spPr>
        <p:txBody>
          <a:bodyPr anchor="ctr">
            <a:normAutofit/>
          </a:bodyPr>
          <a:lstStyle>
            <a:lvl1pPr algn="ctr">
              <a:defRPr sz="3192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0668" y="3352800"/>
            <a:ext cx="8817335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5"/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197" y="4343400"/>
            <a:ext cx="958589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5">
                <a:solidFill>
                  <a:schemeClr val="tx1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9880" y="879961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74043" y="2827870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 algn="r"/>
            <a:r>
              <a:rPr lang="en-US" sz="79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2715" y="4140199"/>
            <a:ext cx="93840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99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98" y="3308581"/>
            <a:ext cx="9585894" cy="1468800"/>
          </a:xfrm>
        </p:spPr>
        <p:txBody>
          <a:bodyPr anchor="b">
            <a:normAutofit/>
          </a:bodyPr>
          <a:lstStyle>
            <a:lvl1pPr algn="l">
              <a:defRPr sz="319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197" y="4777381"/>
            <a:ext cx="9585894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5">
                <a:solidFill>
                  <a:schemeClr val="tx1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87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635" y="982132"/>
            <a:ext cx="9273399" cy="2243668"/>
          </a:xfrm>
        </p:spPr>
        <p:txBody>
          <a:bodyPr anchor="ctr">
            <a:normAutofit/>
          </a:bodyPr>
          <a:lstStyle>
            <a:lvl1pPr algn="ctr">
              <a:defRPr sz="3192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2197" y="3639312"/>
            <a:ext cx="9585894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4">
                <a:solidFill>
                  <a:schemeClr val="tx1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197" y="4529667"/>
            <a:ext cx="9585894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tx1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9880" y="879961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4043" y="2599261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 algn="r"/>
            <a:r>
              <a:rPr lang="en-US" sz="79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2715" y="3429000"/>
            <a:ext cx="93840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39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97" y="982132"/>
            <a:ext cx="9585892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2197" y="3630168"/>
            <a:ext cx="9585894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3">
                <a:solidFill>
                  <a:schemeClr val="tx1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196" y="4470400"/>
            <a:ext cx="9585896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tx1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2715" y="3429000"/>
            <a:ext cx="93840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97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2715" y="2421466"/>
            <a:ext cx="93840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8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7093" y="982132"/>
            <a:ext cx="1886217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2194" y="982132"/>
            <a:ext cx="7414636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মোঃ ইমাদ উদ্দিন মানিক, সহকারী শিক্ষক, বাগবাড়ি মডেল সপ্রাবি, ছাতক, সুনামগঞ্জ।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4196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49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709738"/>
            <a:ext cx="1048861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63" y="4589463"/>
            <a:ext cx="104886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6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613" y="1825625"/>
            <a:ext cx="51673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825625"/>
            <a:ext cx="51689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861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81163"/>
            <a:ext cx="51450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505075"/>
            <a:ext cx="51450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325" y="1681163"/>
            <a:ext cx="51704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325" y="2505075"/>
            <a:ext cx="51704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39227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488" y="987425"/>
            <a:ext cx="61563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227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39227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488" y="987425"/>
            <a:ext cx="61563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227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5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613" y="365125"/>
            <a:ext cx="10488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3" y="1825625"/>
            <a:ext cx="104886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6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8671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2198" y="982133"/>
            <a:ext cx="9577443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197" y="2556932"/>
            <a:ext cx="9577443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56034" y="5969000"/>
            <a:ext cx="159624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38D227-67DC-4249-B617-552FFB386DE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2196" y="5969000"/>
            <a:ext cx="728782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8287" y="5969000"/>
            <a:ext cx="54135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58ECE3-597F-496A-B326-58B8ED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7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6057" rtl="0" eaLnBrk="1" latinLnBrk="0" hangingPunct="1">
        <a:spcBef>
          <a:spcPct val="0"/>
        </a:spcBef>
        <a:buNone/>
        <a:defRPr sz="438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036" indent="-285036" algn="l" defTabSz="456057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239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1093" indent="-285036" algn="l" defTabSz="456057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99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7150" indent="-285036" algn="l" defTabSz="456057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79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39192" indent="-171021" algn="l" defTabSz="456057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59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5249" indent="-171021" algn="l" defTabSz="456057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08314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64371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0428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76485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7719" y="838199"/>
            <a:ext cx="5607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9"/>
          <a:stretch/>
        </p:blipFill>
        <p:spPr>
          <a:xfrm>
            <a:off x="4010656" y="1614674"/>
            <a:ext cx="4261967" cy="4191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98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252119" y="609600"/>
            <a:ext cx="3886200" cy="10668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719" y="2133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তিনটি মেরুদণ্ডী প্রাণী ও তিনটি অমেরু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দণ্ডী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প্রাণীর নাম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দলে আলোচনা করে লেখ।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36329"/>
              </p:ext>
            </p:extLst>
          </p:nvPr>
        </p:nvGraphicFramePr>
        <p:xfrm>
          <a:off x="594519" y="2971800"/>
          <a:ext cx="10972800" cy="23187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1600"/>
                <a:gridCol w="57912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মেরুদন্ড প্রাণী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অমেরুদন্ডী প্রাণী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1346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তেলাপোকা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3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ছাগল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মশা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3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কাঁকড়া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285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154362" y="609600"/>
            <a:ext cx="5997387" cy="79337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7519" y="1905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মেরুদণ্ডী প্রাণীর নাম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9919" y="2991799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অমেরুদণ্ডী প্রাণীর নাম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5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840162" y="685800"/>
            <a:ext cx="4724400" cy="838200"/>
          </a:xfrm>
          <a:prstGeom prst="star3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319" y="2895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অমেরুদণ্ডী প্রাণী ও ৫টি অমেরুদণ্ডী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নাম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2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7513" y="583096"/>
            <a:ext cx="6316731" cy="7818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45" y="2064913"/>
            <a:ext cx="6129866" cy="3820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2595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78" y="703385"/>
            <a:ext cx="3013492" cy="262585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87362" y="3810000"/>
            <a:ext cx="5029200" cy="2590800"/>
          </a:xfrm>
          <a:prstGeom prst="roundRect">
            <a:avLst>
              <a:gd name="adj" fmla="val 10433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বাগবাড়ি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ছাতক, সুনামগঞ্জ।</a:t>
            </a:r>
            <a:endParaRPr lang="en-GB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০১৭২১-২২৫৭৬০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imadchhatak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76119" y="2286000"/>
            <a:ext cx="0" cy="373380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49962" y="3810000"/>
            <a:ext cx="5638800" cy="2590800"/>
          </a:xfrm>
          <a:prstGeom prst="roundRect">
            <a:avLst>
              <a:gd name="adj" fmla="val 62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শিরোণাম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4364" r="6309" b="2575"/>
          <a:stretch/>
        </p:blipFill>
        <p:spPr bwMode="auto">
          <a:xfrm>
            <a:off x="8944965" y="685800"/>
            <a:ext cx="2113321" cy="2868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32-Point Star 10"/>
          <p:cNvSpPr/>
          <p:nvPr/>
        </p:nvSpPr>
        <p:spPr>
          <a:xfrm>
            <a:off x="4297362" y="684251"/>
            <a:ext cx="3505199" cy="907580"/>
          </a:xfrm>
          <a:prstGeom prst="star32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6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5919" y="5181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5500" y="5756242"/>
            <a:ext cx="278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রকমের প্রাণী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0" y="762000"/>
            <a:ext cx="3002360" cy="3015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90" y="3045125"/>
            <a:ext cx="3199387" cy="1993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19" y="868340"/>
            <a:ext cx="3294029" cy="1821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7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306762" y="838200"/>
            <a:ext cx="6096000" cy="990600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87762" y="2514600"/>
            <a:ext cx="5334000" cy="1295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718719" y="685800"/>
            <a:ext cx="4267200" cy="1212273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37519" y="2590800"/>
            <a:ext cx="8839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919" y="5181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কয়ভাগে ভাগ করা 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3219" y="5852671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প্রাণীদের দুইটি দলে ভাগ করা যায়। অমেরুদন্ডী ও মেরুদন্ডী প্রাণী।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13" r="74466" b="19336"/>
          <a:stretch/>
        </p:blipFill>
        <p:spPr>
          <a:xfrm>
            <a:off x="746919" y="2286000"/>
            <a:ext cx="2743200" cy="250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58" y="1278312"/>
            <a:ext cx="2419219" cy="1337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129" t="596" r="26735" b="20325"/>
          <a:stretch/>
        </p:blipFill>
        <p:spPr>
          <a:xfrm>
            <a:off x="6461919" y="2194784"/>
            <a:ext cx="2428572" cy="2293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34" y="1228009"/>
            <a:ext cx="2535886" cy="15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477" y="4381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519" y="5105664"/>
            <a:ext cx="1002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প্রাণীর মেরুদন্ড নেই তাকে অমেরুদন্ডী প্রাণী বলে। যেমনঃ কেঁচো, চিংড়ি, প্রজাপতি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শামুক।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13" r="74466" b="19336"/>
          <a:stretch/>
        </p:blipFill>
        <p:spPr>
          <a:xfrm>
            <a:off x="1127919" y="685800"/>
            <a:ext cx="2743200" cy="250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5746" t="1957" r="51119" b="16569"/>
          <a:stretch/>
        </p:blipFill>
        <p:spPr>
          <a:xfrm>
            <a:off x="3901758" y="770205"/>
            <a:ext cx="2419219" cy="23539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129" t="596" r="26735" b="20325"/>
          <a:stretch/>
        </p:blipFill>
        <p:spPr>
          <a:xfrm>
            <a:off x="6461919" y="830548"/>
            <a:ext cx="2428572" cy="2293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3778" r="1289" b="16318"/>
          <a:stretch/>
        </p:blipFill>
        <p:spPr>
          <a:xfrm>
            <a:off x="9031434" y="842370"/>
            <a:ext cx="2535886" cy="2351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2719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758" y="346040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চিংড়ি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325" y="34604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0819" y="339517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07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477" y="4381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519" y="5105664"/>
            <a:ext cx="1002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প্রাণীর মেরুদন্ড আছে তাকে মেরুদন্ডী প্রাণী বলে। যেমনঃ সাপ, মুরগি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84" t="4698" b="19795"/>
          <a:stretch/>
        </p:blipFill>
        <p:spPr>
          <a:xfrm>
            <a:off x="6320977" y="1393585"/>
            <a:ext cx="4941542" cy="24716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-3154" r="50933" b="16417"/>
          <a:stretch/>
        </p:blipFill>
        <p:spPr>
          <a:xfrm>
            <a:off x="670719" y="1181249"/>
            <a:ext cx="5598438" cy="26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90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477" y="4381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519" y="5105664"/>
            <a:ext cx="1002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প্রাণীর মেরুদন্ড আছে তাকে মেরুদন্ডী প্রাণী বলে। যেমনঃ বিড়াল, গরু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19" y="1194144"/>
            <a:ext cx="4037983" cy="2796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1" y="1181249"/>
            <a:ext cx="4792853" cy="26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433</TotalTime>
  <Words>198</Words>
  <Application>Microsoft Office PowerPoint</Application>
  <PresentationFormat>Custom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NikoshBAN</vt:lpstr>
      <vt:lpstr>Wingdings</vt:lpstr>
      <vt:lpstr>Custom Design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NUMAN</dc:creator>
  <cp:lastModifiedBy>user</cp:lastModifiedBy>
  <cp:revision>70</cp:revision>
  <dcterms:created xsi:type="dcterms:W3CDTF">2019-07-05T17:44:18Z</dcterms:created>
  <dcterms:modified xsi:type="dcterms:W3CDTF">2020-03-15T16:09:08Z</dcterms:modified>
</cp:coreProperties>
</file>