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781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43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76536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7357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90369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096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9436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815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99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860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93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80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766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526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13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C3-3F0C-4126-928F-7E836D81FE1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B6F3-AB38-4F61-811E-645FC305B4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789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F2BC3-3F0C-4126-928F-7E836D81FE1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88B6F3-AB38-4F61-811E-645FC305B4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566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68E2CF-C7F0-4D43-80C9-06415D20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93474"/>
            <a:ext cx="8763000" cy="627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466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857" y="990599"/>
            <a:ext cx="86868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1735868"/>
            <a:ext cx="59436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8415" y="2696440"/>
            <a:ext cx="4953000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কাঁচামাল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4615" y="3910136"/>
            <a:ext cx="48006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2757" y="4887686"/>
            <a:ext cx="4953000" cy="76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খরচ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857" y="5816539"/>
            <a:ext cx="8686800" cy="9972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মূখ্য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07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9207"/>
            <a:ext cx="9144000" cy="609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480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81000"/>
            <a:ext cx="6781800" cy="175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খরচকে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9700" y="2405743"/>
            <a:ext cx="7162800" cy="1828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খরচগুলো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এদেরকে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নিরাপত্তাজনিত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1785" y="4627406"/>
            <a:ext cx="8001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Rectangle 4"/>
          <p:cNvSpPr/>
          <p:nvPr/>
        </p:nvSpPr>
        <p:spPr>
          <a:xfrm>
            <a:off x="861784" y="5481934"/>
            <a:ext cx="7928429" cy="124906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কাঁচামাল,শ্রমিকের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দারোয়ানের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অবচয়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57278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7430" y="457200"/>
            <a:ext cx="485321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5638800"/>
            <a:ext cx="5867400" cy="838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ওবিতরণ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উপরিব্যয়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1676400"/>
            <a:ext cx="5715000" cy="1219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উপরিখরচ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3657600"/>
            <a:ext cx="5562600" cy="1219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উপরিখরচ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770119" y="4876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770119" y="2895600"/>
            <a:ext cx="484632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1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45473"/>
            <a:ext cx="8001000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প্রারম্ভিককাঁচামাল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সমাপনী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কাঁচামাল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মূখ্য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মূখ্য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উপরিব্যয়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মূখ্য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প্রারম্ভিক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-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সমাপনী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প্রারম্ভিক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সমাপনী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+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মূনাফা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উপরিখরচ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উপরিব্যয়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6885" y="423065"/>
            <a:ext cx="7623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দরকার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8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33400"/>
            <a:ext cx="4572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398" y="1958280"/>
            <a:ext cx="8153399" cy="352993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১.বলতো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২.কাগজ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তৈরীতে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৩.পোষাক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মজুরীকে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ক্যান্টিনের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৫.প্রত্যক্ষ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সমষ্টিকে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867400"/>
            <a:ext cx="81534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১.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২.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৩.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     ৪.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৫.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মূখ্য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0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09600"/>
            <a:ext cx="44196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585" y="2334986"/>
            <a:ext cx="7578272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ফার্ণিচারের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দোকানের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মূখ্য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নার্সারীর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মালীর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উপরিব্যয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উপরিব্যয়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২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4648200"/>
            <a:ext cx="27051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2982" y="4276725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512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52400"/>
            <a:ext cx="4343400" cy="914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105400"/>
            <a:ext cx="9372600" cy="1676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মুরগীর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পরিদর্শন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২০০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মুরগীর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বিবরণী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/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295400"/>
            <a:ext cx="6564086" cy="3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697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152400"/>
            <a:ext cx="6400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271" y="2551837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তথ্যাবলী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বিবরণী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প্রারম্ভিক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৯,০০০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৫০০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৫,০০০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সমাপনী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২,১০০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৫,০০০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উপরিব্যয়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৪,০০০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GB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খ.মূখ্য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২০০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এককের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6036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577D3B-0BD7-4E72-A563-DA0F99B0C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74" y="0"/>
            <a:ext cx="921876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0A7F04-F472-47BE-9359-ECC1ADC1233E}"/>
              </a:ext>
            </a:extLst>
          </p:cNvPr>
          <p:cNvSpPr/>
          <p:nvPr/>
        </p:nvSpPr>
        <p:spPr>
          <a:xfrm>
            <a:off x="2514600" y="2743200"/>
            <a:ext cx="4267200" cy="1905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/>
              <a:t>ধন্যবাদ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386350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urna\Downloads\raw materi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85" y="3276600"/>
            <a:ext cx="3210706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638800"/>
            <a:ext cx="8001000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কাঁচামাল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838200"/>
            <a:ext cx="3657600" cy="1247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5" y="2116065"/>
            <a:ext cx="276225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33337"/>
            <a:ext cx="47625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262" y="39624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729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rna\Downloads\se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69771" y="-1371600"/>
            <a:ext cx="1524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02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rna\Downloads\finish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199"/>
            <a:ext cx="5181806" cy="34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0215" y="4976446"/>
            <a:ext cx="68580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যাচাইকরন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106814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C69FAE-44DC-4FAF-AF6E-1CA615D5E771}"/>
              </a:ext>
            </a:extLst>
          </p:cNvPr>
          <p:cNvSpPr/>
          <p:nvPr/>
        </p:nvSpPr>
        <p:spPr>
          <a:xfrm>
            <a:off x="0" y="47244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মোর্শেদুল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করিম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20603050405020304" pitchFamily="18" charset="0"/>
            </a:endParaRPr>
          </a:p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সহকারী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শিক্ষক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(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ব্যব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সায় শিক্ষা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20603050405020304" pitchFamily="18" charset="0"/>
            </a:endParaRPr>
          </a:p>
          <a:p>
            <a:pPr algn="ctr"/>
            <a:r>
              <a:rPr lang="en-GB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গারাঙ্গীয়া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উচ্চ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বিদ্যালয়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।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AF0B47-3144-44DC-B229-0DB15F32803D}"/>
              </a:ext>
            </a:extLst>
          </p:cNvPr>
          <p:cNvSpPr/>
          <p:nvPr/>
        </p:nvSpPr>
        <p:spPr>
          <a:xfrm>
            <a:off x="2971800" y="593886"/>
            <a:ext cx="3567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শিক্ষক</a:t>
            </a:r>
            <a:r>
              <a:rPr lang="en-GB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as-IN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প</a:t>
            </a:r>
            <a:r>
              <a:rPr lang="en-GB" sz="4000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রিচিতি</a:t>
            </a:r>
            <a:r>
              <a:rPr lang="en-GB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endParaRPr lang="en-GB" sz="4000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pic>
        <p:nvPicPr>
          <p:cNvPr id="8" name="Picture 7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288" y="1600201"/>
            <a:ext cx="3479112" cy="27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847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14400"/>
            <a:ext cx="60960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3733800"/>
            <a:ext cx="8001000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err="1"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800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93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43840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ngla" pitchFamily="66" charset="0"/>
                <a:cs typeface="Bangla" pitchFamily="66" charset="0"/>
              </a:rPr>
              <a:t>এ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8133" y="533400"/>
            <a:ext cx="6715981" cy="44862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2055" y="5715000"/>
            <a:ext cx="7696200" cy="990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কাপ্তাই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বিদ্যুত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কেনদ্র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10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6058" y="600529"/>
            <a:ext cx="57150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ঘোষণা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5900" y="2507343"/>
            <a:ext cx="61722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3875314"/>
            <a:ext cx="6400800" cy="1905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বিবরণী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15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81000"/>
            <a:ext cx="5257800" cy="1295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57399"/>
            <a:ext cx="87503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3124200"/>
            <a:ext cx="5791200" cy="304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charset="0"/>
              <a:buChar char="•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157525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</TotalTime>
  <Words>463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purna</dc:creator>
  <cp:lastModifiedBy>Lab-14</cp:lastModifiedBy>
  <cp:revision>25</cp:revision>
  <dcterms:created xsi:type="dcterms:W3CDTF">2016-08-20T07:20:30Z</dcterms:created>
  <dcterms:modified xsi:type="dcterms:W3CDTF">2020-03-15T22:11:25Z</dcterms:modified>
</cp:coreProperties>
</file>