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61" r:id="rId4"/>
    <p:sldId id="263" r:id="rId5"/>
    <p:sldId id="264" r:id="rId6"/>
    <p:sldId id="257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066799"/>
          </a:xfrm>
        </p:spPr>
        <p:txBody>
          <a:bodyPr>
            <a:normAutofit fontScale="90000"/>
          </a:bodyPr>
          <a:lstStyle/>
          <a:p>
            <a:pPr algn="l"/>
            <a:r>
              <a:rPr lang="en-US" sz="7300" dirty="0" err="1" smtClean="0">
                <a:latin typeface="NikoshBAN" pitchFamily="2" charset="0"/>
                <a:cs typeface="NikoshBAN" pitchFamily="2" charset="0"/>
              </a:rPr>
              <a:t>বিসমিল্লাহির</a:t>
            </a:r>
            <a:r>
              <a:rPr lang="en-US" sz="7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7300" dirty="0" smtClean="0">
                <a:latin typeface="NikoshBAN" pitchFamily="2" charset="0"/>
                <a:cs typeface="NikoshBAN" pitchFamily="2" charset="0"/>
              </a:rPr>
              <a:t>রাহমা</a:t>
            </a:r>
            <a:r>
              <a:rPr lang="en-US" sz="7300" dirty="0" err="1" smtClean="0">
                <a:latin typeface="NikoshBAN" pitchFamily="2" charset="0"/>
                <a:cs typeface="NikoshBAN" pitchFamily="2" charset="0"/>
              </a:rPr>
              <a:t>নির</a:t>
            </a:r>
            <a:r>
              <a:rPr lang="en-US" sz="7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dirty="0" err="1" smtClean="0">
                <a:latin typeface="NikoshBAN" pitchFamily="2" charset="0"/>
                <a:cs typeface="NikoshBAN" pitchFamily="2" charset="0"/>
              </a:rPr>
              <a:t>রাহিম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772400" cy="6096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bn-IN" sz="6400" dirty="0" smtClean="0">
                <a:latin typeface="NikoshBAN" pitchFamily="2" charset="0"/>
                <a:cs typeface="NikoshBAN" pitchFamily="2" charset="0"/>
              </a:rPr>
              <a:t>আমার আলোচনার বিষয়</a:t>
            </a:r>
          </a:p>
          <a:p>
            <a:pPr algn="l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ko vic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981200"/>
            <a:ext cx="4495800" cy="252186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905000" y="5181600"/>
            <a:ext cx="5638800" cy="1295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কভিক-১৯ বা করোনা ভাইরাস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8153400" cy="4572000"/>
          </a:xfrm>
        </p:spPr>
        <p:txBody>
          <a:bodyPr>
            <a:normAutofit fontScale="90000"/>
          </a:bodyPr>
          <a:lstStyle/>
          <a:p>
            <a:pPr algn="l"/>
            <a:r>
              <a:rPr lang="bn-IN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বর্তমানে বিশ্বের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প্রায়</a:t>
            </a:r>
            <a:r>
              <a:rPr lang="bn-IN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১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20টির</a:t>
            </a:r>
            <a:r>
              <a:rPr lang="bn-IN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দেশ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অঞ্চলে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করোনা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ভাইরাস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কোভিক-১৯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দেখা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দিয়েছে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করোনা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ভাইরাসকে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ইতিমধ্যে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বৈশ্বিক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মহামারী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হিসাবে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ঘোষণা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করেছে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বিশ্বের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বিভিন্ন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দেশের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মত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আমাদের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দেশেও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করোনা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ভাইরাসে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কয়েকজন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আক্রান্ত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হয়েছে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আমাদের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এ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ব্যাপারে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সাবধান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হবে</a:t>
            </a:r>
            <a:r>
              <a:rPr lang="en-US" dirty="0" smtClean="0">
                <a:latin typeface="NikoshBAN" pitchFamily="2" charset="0"/>
                <a:ea typeface="NSimSun" pitchFamily="49" charset="-122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ea typeface="NSimSun" pitchFamily="49" charset="-122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3965" y="1447800"/>
            <a:ext cx="8763000" cy="5029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১। ভাল ভাবে সাবান দিয়ে হাত ধুতে হবে।</a:t>
            </a:r>
          </a:p>
          <a:p>
            <a:r>
              <a:rPr lang="bn-IN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২। হাঁচি-কাশি দেওয়ার সময় মুখ ঢেকে রাখতে হবে।</a:t>
            </a:r>
          </a:p>
          <a:p>
            <a:r>
              <a:rPr lang="bn-IN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৩। হাঁচি-কাশি দেওয়ার সময় টিস্যু ব্যবহার করতে হবে এবং ব্যবহার শেষে তা আগুনে পুডিয়ে ফেলতে হবে।</a:t>
            </a:r>
          </a:p>
          <a:p>
            <a:r>
              <a:rPr lang="bn-IN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৪। ঠান্ডা বা ফ্লু আক্রান্ত ব্যক্তির সংস্পর্শ থেকে সতর্ক থাকতে হবে।</a:t>
            </a:r>
          </a:p>
          <a:p>
            <a:r>
              <a:rPr lang="bn-IN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৫। বন্যপ্রাণী বা গৃহপালিত পশুকে খালি হাতে স্পর্শ করা যাবে না।</a:t>
            </a:r>
          </a:p>
          <a:p>
            <a:r>
              <a:rPr lang="bn-IN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৬। ঘড়ের বাহিরে গেলে মুখে মাস্ক ব্যবহার করতে হবে।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38200" y="228600"/>
            <a:ext cx="7543800" cy="990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করোনা ভাইরাস প্রতিরোধে আমাদের করনীয়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447800"/>
            <a:ext cx="8763000" cy="5029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৭। সব সময় পরিস্কার-পরিচ্ছন্ন থাকতে হবে।</a:t>
            </a:r>
          </a:p>
          <a:p>
            <a:r>
              <a:rPr lang="bn-IN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৮।জন সমাবেশ বা যেখানে অধিক 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জনগনের চলাচল তা এড়িয়ে চলা।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৯। মাছ, ডিম খুব ভালভাবে সিদ্ধ করতে হবে।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১০। কাঁচা খেঁজুরের রস খাওয়া হতে বিরত থাকতে হবে।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১১। স্টেশন কম্পাউন্ড,টয়লেট, বাথরুম, ড্রেন ইত্যাদি পরিষ্কার পরিচ্ছন্ন রাখতে হবে।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9600" y="228600"/>
            <a:ext cx="7543800" cy="990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করোনা ভাইরাস প্রতিরোধে আমাদের করনীয়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66800" y="152400"/>
            <a:ext cx="7543800" cy="990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করোনা ভাইরাস বা সকল প্রকার কঠিন ব্যাধি থেকে মুক্তির দোয়া---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" y="1295400"/>
            <a:ext cx="8763000" cy="2362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আল্লাহুম্মা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ইন্নি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আউযুবিকা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মিনাল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বারাছি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ওয়াল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জুনুনি ওয়াল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জুযামি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ওয়া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ইয়্যি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ক্বাম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3810000"/>
            <a:ext cx="8763000" cy="2362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! অবশ্যই আমি তোমার নিকট  ধবল, উম্মাদ, কুষ্ঠরোগ এবং সকল প্রকার ব্যাধি থেকে আশ্রয় প্রার্থনা করছি।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(আবু দাউদ,তিরমিযী)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 animBg="1"/>
      <p:bldP spid="4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457200"/>
            <a:ext cx="9144000" cy="56388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উপরের দোয়া ছাড়া  আমরা নিচের কাজ গুলো করব।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সব সময়  এস্তেগকফার  পাঠ করা----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(আস্তাগফিরুল্লাহালাজি লাইলাহা ইল্লা হুয়াল হায়্যুল কাইয়্যুম  ওয়াআতুবু ইলাইহি)।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পাঁচ ওয়াক্ত নামায পরিবারের সবাইকে নিয়ে সঠিক সময়ে আদায় করা।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সব সময় ওযু রাখার চেষ্টা করা ।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অশ্লীল –অশালীন কথা থেকে বিরত থাকা।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সকল প্রকার অশ্লীল –অশালীন কাজ থেকে বিরত থাকা।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সবার সাথে ভাল আচরণ করা ।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-76200" y="1143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-76200" y="2819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-76200" y="38862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-76200" y="44958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-76200" y="50292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-76200" y="55626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52400"/>
            <a:ext cx="9144000" cy="60198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সব সময় বিভিন্ন দোয়া পাঠ করা।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পৃথিবীর সকল মানুষের জন্য দোয়া করা যেন এ মহামারী   থেকে আমাদের আল্লাহ্‌ রক্ষা করেন।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আমাদের উপর অর্পিত দ্বায়িত্ব সঠিক ভাবে পালন করা।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নীতি-নৈতিকতার সহিত চলা।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হিংসা বিদ্বেষ থেকে  বিরত থাকা।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কুরআন ও সুন্নাহ দ্বারা সাব্যস্ত দোয়া সমূহ নিয়মিত আমল করা।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(বিশেষ করে হিসনুল মুসলিম দোয়ার বইটি সংগ্রহ করুন)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আল্লাহ্‌ যেন পৃথিবীর সকল মানুষকে  এ মহামারী থেকে রক্ষা করেন।</a:t>
            </a:r>
          </a:p>
          <a:p>
            <a:pPr algn="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আমিন।</a:t>
            </a:r>
          </a:p>
        </p:txBody>
      </p:sp>
      <p:sp>
        <p:nvSpPr>
          <p:cNvPr id="3" name="Right Arrow 2"/>
          <p:cNvSpPr/>
          <p:nvPr/>
        </p:nvSpPr>
        <p:spPr>
          <a:xfrm>
            <a:off x="-76200" y="3048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-76200" y="8382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-76200" y="1905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-76200" y="25146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-76200" y="3048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-76200" y="3581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3657600" y="0"/>
            <a:ext cx="1295400" cy="23622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3200" dirty="0" smtClean="0"/>
              <a:t>ধন্যবান্তে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990600" y="2514600"/>
            <a:ext cx="5181600" cy="3733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32"/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defTabSz="685732"/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সাইদুর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সোহাগ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32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 defTabSz="685732"/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সিনিয়র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 defTabSz="685732"/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সৈয়দ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আহম্মদ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endParaRPr lang="bn-IN" sz="28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 defTabSz="685732"/>
            <a:r>
              <a:rPr lang="bn-IN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সোনাতলা,বগুড়া। 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defTabSz="685732"/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নম্বরঃ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০১৭১৭৭৪৯১০৭</a:t>
            </a:r>
          </a:p>
          <a:p>
            <a:pPr algn="ctr" defTabSz="685732"/>
            <a:r>
              <a:rPr lang="en-US" sz="2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shohagict22@gmail.com</a:t>
            </a:r>
            <a:endParaRPr lang="bn-BD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WIN_20200308_11_45_41_Pro.jpg"/>
          <p:cNvPicPr>
            <a:picLocks noChangeAspect="1"/>
          </p:cNvPicPr>
          <p:nvPr/>
        </p:nvPicPr>
        <p:blipFill>
          <a:blip r:embed="rId2"/>
          <a:srcRect l="30000" t="35185" r="15833" b="1111"/>
          <a:stretch>
            <a:fillRect/>
          </a:stretch>
        </p:blipFill>
        <p:spPr>
          <a:xfrm>
            <a:off x="5943600" y="2819400"/>
            <a:ext cx="3388367" cy="2667000"/>
          </a:xfrm>
          <a:prstGeom prst="ellipse">
            <a:avLst/>
          </a:prstGeom>
          <a:ln w="219075" cap="rnd">
            <a:solidFill>
              <a:srgbClr val="7030A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isometricOffAxis1Right"/>
            <a:lightRig rig="threePt" dir="t">
              <a:rot lat="0" lon="0" rev="19200000"/>
            </a:lightRig>
          </a:scene3d>
          <a:sp3d extrusionH="25400">
            <a:bevelT w="304800" h="152400" prst="artDeco"/>
            <a:extrusionClr>
              <a:srgbClr val="000000"/>
            </a:extrusion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</TotalTime>
  <Words>408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বিসমিল্লাহির রাহমানির রাহিম</vt:lpstr>
      <vt:lpstr>বর্তমানে বিশ্বের প্রায় ১20টির দেশ ও অঞ্চলে করোনা ভাইরাস বা কোভিক-১৯ দেখা দিয়েছে। করোনা ভাইরাসকে ইতিমধ্যে বৈশ্বিক মহামারী হিসাবে ঘোষণা করা করেছে। বিশ্বের বিভিন্ন দেশের মত আমাদের দেশেও করোনা ভাইরাসে কয়েকজন আক্রান্ত হয়েছে। আমাদের এ ব্যাপারে সাবধান হতে হবে।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Day- 2</dc:title>
  <dc:creator>Tarin</dc:creator>
  <cp:lastModifiedBy>HP</cp:lastModifiedBy>
  <cp:revision>44</cp:revision>
  <dcterms:created xsi:type="dcterms:W3CDTF">2006-08-16T00:00:00Z</dcterms:created>
  <dcterms:modified xsi:type="dcterms:W3CDTF">2020-03-15T17:32:54Z</dcterms:modified>
</cp:coreProperties>
</file>