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6F33F-1F48-4CBA-A51B-3E8CAD67101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5701840-BAB7-47BB-9B2E-F2F4C36AF43B}">
      <dgm:prSet phldrT="[Text]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817DBF-F905-4F64-98E5-4E5BB0647D6E}" type="parTrans" cxnId="{94BA6FFC-0B4F-4C57-BD81-175BB1B8070A}">
      <dgm:prSet/>
      <dgm:spPr/>
      <dgm:t>
        <a:bodyPr/>
        <a:lstStyle/>
        <a:p>
          <a:endParaRPr lang="en-US"/>
        </a:p>
      </dgm:t>
    </dgm:pt>
    <dgm:pt modelId="{B241DCFE-2494-420E-B140-E09890842540}" type="sibTrans" cxnId="{94BA6FFC-0B4F-4C57-BD81-175BB1B8070A}">
      <dgm:prSet/>
      <dgm:spPr/>
      <dgm:t>
        <a:bodyPr/>
        <a:lstStyle/>
        <a:p>
          <a:endParaRPr lang="en-US"/>
        </a:p>
      </dgm:t>
    </dgm:pt>
    <dgm:pt modelId="{3520D014-D744-41BD-BCDC-3F776329A3CB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কঠিন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4627C5-CDFF-4414-A958-2B0A592246E3}" type="parTrans" cxnId="{723A73E0-885A-4677-93DB-D0B75A5D8300}">
      <dgm:prSet/>
      <dgm:spPr/>
      <dgm:t>
        <a:bodyPr/>
        <a:lstStyle/>
        <a:p>
          <a:endParaRPr lang="en-US"/>
        </a:p>
      </dgm:t>
    </dgm:pt>
    <dgm:pt modelId="{12028493-1BAE-4DF6-BB65-9EA21D065814}" type="sibTrans" cxnId="{723A73E0-885A-4677-93DB-D0B75A5D8300}">
      <dgm:prSet/>
      <dgm:spPr/>
      <dgm:t>
        <a:bodyPr/>
        <a:lstStyle/>
        <a:p>
          <a:endParaRPr lang="en-US"/>
        </a:p>
      </dgm:t>
    </dgm:pt>
    <dgm:pt modelId="{D311C09E-5D9A-43BB-BD4C-3B2EFCE4335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4C7D3-A80D-4B7F-A6E0-4FDC37413427}" type="parTrans" cxnId="{A512B16A-CE87-4F32-934A-5ACFE2AB7B96}">
      <dgm:prSet/>
      <dgm:spPr/>
      <dgm:t>
        <a:bodyPr/>
        <a:lstStyle/>
        <a:p>
          <a:endParaRPr lang="en-US"/>
        </a:p>
      </dgm:t>
    </dgm:pt>
    <dgm:pt modelId="{01078299-0A6E-4761-90C5-6570EB051C7D}" type="sibTrans" cxnId="{A512B16A-CE87-4F32-934A-5ACFE2AB7B96}">
      <dgm:prSet/>
      <dgm:spPr/>
      <dgm:t>
        <a:bodyPr/>
        <a:lstStyle/>
        <a:p>
          <a:endParaRPr lang="en-US"/>
        </a:p>
      </dgm:t>
    </dgm:pt>
    <dgm:pt modelId="{6FA7421C-D8D4-4DF6-A7E1-7F0E4200CDA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গ্যাসীয়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F231E7-E16E-4EE5-AEC0-4DD6B0F8FD17}" type="parTrans" cxnId="{010DA93C-392A-40F1-A19A-778D4E9DC843}">
      <dgm:prSet/>
      <dgm:spPr/>
      <dgm:t>
        <a:bodyPr/>
        <a:lstStyle/>
        <a:p>
          <a:endParaRPr lang="en-US"/>
        </a:p>
      </dgm:t>
    </dgm:pt>
    <dgm:pt modelId="{A567D2BE-A952-4F7E-89D7-0DF2207890BC}" type="sibTrans" cxnId="{010DA93C-392A-40F1-A19A-778D4E9DC843}">
      <dgm:prSet/>
      <dgm:spPr/>
      <dgm:t>
        <a:bodyPr/>
        <a:lstStyle/>
        <a:p>
          <a:endParaRPr lang="en-US"/>
        </a:p>
      </dgm:t>
    </dgm:pt>
    <dgm:pt modelId="{B98CD510-AEEA-4683-8591-DBC2AC8EE5B8}" type="pres">
      <dgm:prSet presAssocID="{34C6F33F-1F48-4CBA-A51B-3E8CAD6710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90FECD1-03EF-413E-B325-F02C07A439C1}" type="pres">
      <dgm:prSet presAssocID="{25701840-BAB7-47BB-9B2E-F2F4C36AF43B}" presName="hierRoot1" presStyleCnt="0">
        <dgm:presLayoutVars>
          <dgm:hierBranch val="init"/>
        </dgm:presLayoutVars>
      </dgm:prSet>
      <dgm:spPr/>
    </dgm:pt>
    <dgm:pt modelId="{6035A354-5C21-4BC0-931B-45F06D965E5F}" type="pres">
      <dgm:prSet presAssocID="{25701840-BAB7-47BB-9B2E-F2F4C36AF43B}" presName="rootComposite1" presStyleCnt="0"/>
      <dgm:spPr/>
    </dgm:pt>
    <dgm:pt modelId="{18ADA5BB-8DCB-4242-B3C0-3B783F66A975}" type="pres">
      <dgm:prSet presAssocID="{25701840-BAB7-47BB-9B2E-F2F4C36AF43B}" presName="rootText1" presStyleLbl="node0" presStyleIdx="0" presStyleCnt="1">
        <dgm:presLayoutVars>
          <dgm:chPref val="3"/>
        </dgm:presLayoutVars>
      </dgm:prSet>
      <dgm:spPr/>
    </dgm:pt>
    <dgm:pt modelId="{9C9A31FD-5312-486F-8ED4-C6DEFF3AA4A8}" type="pres">
      <dgm:prSet presAssocID="{25701840-BAB7-47BB-9B2E-F2F4C36AF43B}" presName="rootConnector1" presStyleLbl="node1" presStyleIdx="0" presStyleCnt="0"/>
      <dgm:spPr/>
    </dgm:pt>
    <dgm:pt modelId="{6CA08764-573E-465D-9B28-A1DEBB1967F9}" type="pres">
      <dgm:prSet presAssocID="{25701840-BAB7-47BB-9B2E-F2F4C36AF43B}" presName="hierChild2" presStyleCnt="0"/>
      <dgm:spPr/>
    </dgm:pt>
    <dgm:pt modelId="{C6AFCA2F-4E33-4BB8-916F-5D3DD39160D8}" type="pres">
      <dgm:prSet presAssocID="{A34627C5-CDFF-4414-A958-2B0A592246E3}" presName="Name37" presStyleLbl="parChTrans1D2" presStyleIdx="0" presStyleCnt="3"/>
      <dgm:spPr/>
    </dgm:pt>
    <dgm:pt modelId="{917395E2-414B-4341-BC6E-4EECAC568AFE}" type="pres">
      <dgm:prSet presAssocID="{3520D014-D744-41BD-BCDC-3F776329A3CB}" presName="hierRoot2" presStyleCnt="0">
        <dgm:presLayoutVars>
          <dgm:hierBranch val="init"/>
        </dgm:presLayoutVars>
      </dgm:prSet>
      <dgm:spPr/>
    </dgm:pt>
    <dgm:pt modelId="{9D64938F-020C-4674-BE67-612D7C65979E}" type="pres">
      <dgm:prSet presAssocID="{3520D014-D744-41BD-BCDC-3F776329A3CB}" presName="rootComposite" presStyleCnt="0"/>
      <dgm:spPr/>
    </dgm:pt>
    <dgm:pt modelId="{5B70F0E6-1563-495E-BC06-65E49824C86B}" type="pres">
      <dgm:prSet presAssocID="{3520D014-D744-41BD-BCDC-3F776329A3CB}" presName="rootText" presStyleLbl="node2" presStyleIdx="0" presStyleCnt="3" custLinFactNeighborX="6744" custLinFactNeighborY="-3552">
        <dgm:presLayoutVars>
          <dgm:chPref val="3"/>
        </dgm:presLayoutVars>
      </dgm:prSet>
      <dgm:spPr/>
    </dgm:pt>
    <dgm:pt modelId="{90D9A112-86B1-48B7-8DA5-EC0F2F071F0C}" type="pres">
      <dgm:prSet presAssocID="{3520D014-D744-41BD-BCDC-3F776329A3CB}" presName="rootConnector" presStyleLbl="node2" presStyleIdx="0" presStyleCnt="3"/>
      <dgm:spPr/>
    </dgm:pt>
    <dgm:pt modelId="{70933BB7-97B0-40A6-A64E-77835CEB64D2}" type="pres">
      <dgm:prSet presAssocID="{3520D014-D744-41BD-BCDC-3F776329A3CB}" presName="hierChild4" presStyleCnt="0"/>
      <dgm:spPr/>
    </dgm:pt>
    <dgm:pt modelId="{AFBB4FA0-DBE2-41B8-ACFF-76AC20DE9A6F}" type="pres">
      <dgm:prSet presAssocID="{3520D014-D744-41BD-BCDC-3F776329A3CB}" presName="hierChild5" presStyleCnt="0"/>
      <dgm:spPr/>
    </dgm:pt>
    <dgm:pt modelId="{7FA21AB5-65EA-40DF-BB18-EA834DC77047}" type="pres">
      <dgm:prSet presAssocID="{F834C7D3-A80D-4B7F-A6E0-4FDC37413427}" presName="Name37" presStyleLbl="parChTrans1D2" presStyleIdx="1" presStyleCnt="3"/>
      <dgm:spPr/>
    </dgm:pt>
    <dgm:pt modelId="{43F31673-D852-43C4-800A-F204C7BC161C}" type="pres">
      <dgm:prSet presAssocID="{D311C09E-5D9A-43BB-BD4C-3B2EFCE4335B}" presName="hierRoot2" presStyleCnt="0">
        <dgm:presLayoutVars>
          <dgm:hierBranch val="init"/>
        </dgm:presLayoutVars>
      </dgm:prSet>
      <dgm:spPr/>
    </dgm:pt>
    <dgm:pt modelId="{BDC9CA01-502F-4D37-B43C-B2122FE735CB}" type="pres">
      <dgm:prSet presAssocID="{D311C09E-5D9A-43BB-BD4C-3B2EFCE4335B}" presName="rootComposite" presStyleCnt="0"/>
      <dgm:spPr/>
    </dgm:pt>
    <dgm:pt modelId="{85AA07AB-FD16-4AFE-BDA6-D38A8A1C6DCF}" type="pres">
      <dgm:prSet presAssocID="{D311C09E-5D9A-43BB-BD4C-3B2EFCE4335B}" presName="rootText" presStyleLbl="node2" presStyleIdx="1" presStyleCnt="3">
        <dgm:presLayoutVars>
          <dgm:chPref val="3"/>
        </dgm:presLayoutVars>
      </dgm:prSet>
      <dgm:spPr/>
    </dgm:pt>
    <dgm:pt modelId="{0BDA0120-C1B4-4F37-81EE-F0F2D2AE43CB}" type="pres">
      <dgm:prSet presAssocID="{D311C09E-5D9A-43BB-BD4C-3B2EFCE4335B}" presName="rootConnector" presStyleLbl="node2" presStyleIdx="1" presStyleCnt="3"/>
      <dgm:spPr/>
    </dgm:pt>
    <dgm:pt modelId="{C367EC6D-94F3-4BFA-949A-6F4A87B41CEA}" type="pres">
      <dgm:prSet presAssocID="{D311C09E-5D9A-43BB-BD4C-3B2EFCE4335B}" presName="hierChild4" presStyleCnt="0"/>
      <dgm:spPr/>
    </dgm:pt>
    <dgm:pt modelId="{483FC111-60DE-4B8A-BC9D-03E24101EE91}" type="pres">
      <dgm:prSet presAssocID="{D311C09E-5D9A-43BB-BD4C-3B2EFCE4335B}" presName="hierChild5" presStyleCnt="0"/>
      <dgm:spPr/>
    </dgm:pt>
    <dgm:pt modelId="{F6EF3645-D62E-4A89-908E-D225411613D8}" type="pres">
      <dgm:prSet presAssocID="{1AF231E7-E16E-4EE5-AEC0-4DD6B0F8FD17}" presName="Name37" presStyleLbl="parChTrans1D2" presStyleIdx="2" presStyleCnt="3"/>
      <dgm:spPr/>
    </dgm:pt>
    <dgm:pt modelId="{EFC94255-A32B-4167-9BE0-ACEA95084EAD}" type="pres">
      <dgm:prSet presAssocID="{6FA7421C-D8D4-4DF6-A7E1-7F0E4200CDA6}" presName="hierRoot2" presStyleCnt="0">
        <dgm:presLayoutVars>
          <dgm:hierBranch val="init"/>
        </dgm:presLayoutVars>
      </dgm:prSet>
      <dgm:spPr/>
    </dgm:pt>
    <dgm:pt modelId="{B9D6B68C-BCF8-4E02-9B60-30578660E087}" type="pres">
      <dgm:prSet presAssocID="{6FA7421C-D8D4-4DF6-A7E1-7F0E4200CDA6}" presName="rootComposite" presStyleCnt="0"/>
      <dgm:spPr/>
    </dgm:pt>
    <dgm:pt modelId="{0382A20F-4EF1-4842-B54C-717D7A54D24D}" type="pres">
      <dgm:prSet presAssocID="{6FA7421C-D8D4-4DF6-A7E1-7F0E4200CDA6}" presName="rootText" presStyleLbl="node2" presStyleIdx="2" presStyleCnt="3">
        <dgm:presLayoutVars>
          <dgm:chPref val="3"/>
        </dgm:presLayoutVars>
      </dgm:prSet>
      <dgm:spPr/>
    </dgm:pt>
    <dgm:pt modelId="{01B82F45-357B-4933-8BA9-32494574860E}" type="pres">
      <dgm:prSet presAssocID="{6FA7421C-D8D4-4DF6-A7E1-7F0E4200CDA6}" presName="rootConnector" presStyleLbl="node2" presStyleIdx="2" presStyleCnt="3"/>
      <dgm:spPr/>
    </dgm:pt>
    <dgm:pt modelId="{5053A213-54FD-434B-BEEF-0FE195207B3D}" type="pres">
      <dgm:prSet presAssocID="{6FA7421C-D8D4-4DF6-A7E1-7F0E4200CDA6}" presName="hierChild4" presStyleCnt="0"/>
      <dgm:spPr/>
    </dgm:pt>
    <dgm:pt modelId="{5B14507D-0D03-4965-AD69-EE3EDC80A2F2}" type="pres">
      <dgm:prSet presAssocID="{6FA7421C-D8D4-4DF6-A7E1-7F0E4200CDA6}" presName="hierChild5" presStyleCnt="0"/>
      <dgm:spPr/>
    </dgm:pt>
    <dgm:pt modelId="{3229EF23-4D18-425D-8A14-6931228406CE}" type="pres">
      <dgm:prSet presAssocID="{25701840-BAB7-47BB-9B2E-F2F4C36AF43B}" presName="hierChild3" presStyleCnt="0"/>
      <dgm:spPr/>
    </dgm:pt>
  </dgm:ptLst>
  <dgm:cxnLst>
    <dgm:cxn modelId="{FACE4F14-77A9-4DE7-A90A-BCC1D28DEB69}" type="presOf" srcId="{A34627C5-CDFF-4414-A958-2B0A592246E3}" destId="{C6AFCA2F-4E33-4BB8-916F-5D3DD39160D8}" srcOrd="0" destOrd="0" presId="urn:microsoft.com/office/officeart/2005/8/layout/orgChart1"/>
    <dgm:cxn modelId="{29ED3E23-359B-4B1A-B8B1-D94A62A5E081}" type="presOf" srcId="{6FA7421C-D8D4-4DF6-A7E1-7F0E4200CDA6}" destId="{01B82F45-357B-4933-8BA9-32494574860E}" srcOrd="1" destOrd="0" presId="urn:microsoft.com/office/officeart/2005/8/layout/orgChart1"/>
    <dgm:cxn modelId="{010DA93C-392A-40F1-A19A-778D4E9DC843}" srcId="{25701840-BAB7-47BB-9B2E-F2F4C36AF43B}" destId="{6FA7421C-D8D4-4DF6-A7E1-7F0E4200CDA6}" srcOrd="2" destOrd="0" parTransId="{1AF231E7-E16E-4EE5-AEC0-4DD6B0F8FD17}" sibTransId="{A567D2BE-A952-4F7E-89D7-0DF2207890BC}"/>
    <dgm:cxn modelId="{826ADA5D-98F8-42B1-84EB-F05CB4623C36}" type="presOf" srcId="{D311C09E-5D9A-43BB-BD4C-3B2EFCE4335B}" destId="{0BDA0120-C1B4-4F37-81EE-F0F2D2AE43CB}" srcOrd="1" destOrd="0" presId="urn:microsoft.com/office/officeart/2005/8/layout/orgChart1"/>
    <dgm:cxn modelId="{495DBF44-1495-4F75-B3BE-4C6EAEC5DCF2}" type="presOf" srcId="{6FA7421C-D8D4-4DF6-A7E1-7F0E4200CDA6}" destId="{0382A20F-4EF1-4842-B54C-717D7A54D24D}" srcOrd="0" destOrd="0" presId="urn:microsoft.com/office/officeart/2005/8/layout/orgChart1"/>
    <dgm:cxn modelId="{A512B16A-CE87-4F32-934A-5ACFE2AB7B96}" srcId="{25701840-BAB7-47BB-9B2E-F2F4C36AF43B}" destId="{D311C09E-5D9A-43BB-BD4C-3B2EFCE4335B}" srcOrd="1" destOrd="0" parTransId="{F834C7D3-A80D-4B7F-A6E0-4FDC37413427}" sibTransId="{01078299-0A6E-4761-90C5-6570EB051C7D}"/>
    <dgm:cxn modelId="{FDEF018A-432B-474E-82E4-E90F17B9AF3E}" type="presOf" srcId="{3520D014-D744-41BD-BCDC-3F776329A3CB}" destId="{5B70F0E6-1563-495E-BC06-65E49824C86B}" srcOrd="0" destOrd="0" presId="urn:microsoft.com/office/officeart/2005/8/layout/orgChart1"/>
    <dgm:cxn modelId="{19FC1794-5A52-4048-B96F-AA3BD044468C}" type="presOf" srcId="{3520D014-D744-41BD-BCDC-3F776329A3CB}" destId="{90D9A112-86B1-48B7-8DA5-EC0F2F071F0C}" srcOrd="1" destOrd="0" presId="urn:microsoft.com/office/officeart/2005/8/layout/orgChart1"/>
    <dgm:cxn modelId="{DAF1A7C9-CA04-4C56-8109-86891C693B42}" type="presOf" srcId="{25701840-BAB7-47BB-9B2E-F2F4C36AF43B}" destId="{18ADA5BB-8DCB-4242-B3C0-3B783F66A975}" srcOrd="0" destOrd="0" presId="urn:microsoft.com/office/officeart/2005/8/layout/orgChart1"/>
    <dgm:cxn modelId="{4C03B2D1-F627-4335-A734-DD49992B7884}" type="presOf" srcId="{1AF231E7-E16E-4EE5-AEC0-4DD6B0F8FD17}" destId="{F6EF3645-D62E-4A89-908E-D225411613D8}" srcOrd="0" destOrd="0" presId="urn:microsoft.com/office/officeart/2005/8/layout/orgChart1"/>
    <dgm:cxn modelId="{571D73D2-DD04-456C-AF1D-F2972E033D8F}" type="presOf" srcId="{F834C7D3-A80D-4B7F-A6E0-4FDC37413427}" destId="{7FA21AB5-65EA-40DF-BB18-EA834DC77047}" srcOrd="0" destOrd="0" presId="urn:microsoft.com/office/officeart/2005/8/layout/orgChart1"/>
    <dgm:cxn modelId="{C4257DD8-E6D4-4773-B924-84DA2612708A}" type="presOf" srcId="{25701840-BAB7-47BB-9B2E-F2F4C36AF43B}" destId="{9C9A31FD-5312-486F-8ED4-C6DEFF3AA4A8}" srcOrd="1" destOrd="0" presId="urn:microsoft.com/office/officeart/2005/8/layout/orgChart1"/>
    <dgm:cxn modelId="{723A73E0-885A-4677-93DB-D0B75A5D8300}" srcId="{25701840-BAB7-47BB-9B2E-F2F4C36AF43B}" destId="{3520D014-D744-41BD-BCDC-3F776329A3CB}" srcOrd="0" destOrd="0" parTransId="{A34627C5-CDFF-4414-A958-2B0A592246E3}" sibTransId="{12028493-1BAE-4DF6-BB65-9EA21D065814}"/>
    <dgm:cxn modelId="{127861E3-0112-4A75-BF47-7F1DA7339501}" type="presOf" srcId="{34C6F33F-1F48-4CBA-A51B-3E8CAD67101F}" destId="{B98CD510-AEEA-4683-8591-DBC2AC8EE5B8}" srcOrd="0" destOrd="0" presId="urn:microsoft.com/office/officeart/2005/8/layout/orgChart1"/>
    <dgm:cxn modelId="{09DE5AF5-87B4-4920-89FF-56D8DBF9C2ED}" type="presOf" srcId="{D311C09E-5D9A-43BB-BD4C-3B2EFCE4335B}" destId="{85AA07AB-FD16-4AFE-BDA6-D38A8A1C6DCF}" srcOrd="0" destOrd="0" presId="urn:microsoft.com/office/officeart/2005/8/layout/orgChart1"/>
    <dgm:cxn modelId="{94BA6FFC-0B4F-4C57-BD81-175BB1B8070A}" srcId="{34C6F33F-1F48-4CBA-A51B-3E8CAD67101F}" destId="{25701840-BAB7-47BB-9B2E-F2F4C36AF43B}" srcOrd="0" destOrd="0" parTransId="{E8817DBF-F905-4F64-98E5-4E5BB0647D6E}" sibTransId="{B241DCFE-2494-420E-B140-E09890842540}"/>
    <dgm:cxn modelId="{A899D0F3-EC06-4956-A174-D5B613D4A001}" type="presParOf" srcId="{B98CD510-AEEA-4683-8591-DBC2AC8EE5B8}" destId="{F90FECD1-03EF-413E-B325-F02C07A439C1}" srcOrd="0" destOrd="0" presId="urn:microsoft.com/office/officeart/2005/8/layout/orgChart1"/>
    <dgm:cxn modelId="{A2875742-481B-40A7-A530-EB339CDD7E74}" type="presParOf" srcId="{F90FECD1-03EF-413E-B325-F02C07A439C1}" destId="{6035A354-5C21-4BC0-931B-45F06D965E5F}" srcOrd="0" destOrd="0" presId="urn:microsoft.com/office/officeart/2005/8/layout/orgChart1"/>
    <dgm:cxn modelId="{322AD4F1-66D1-4362-BF01-19C4755D1367}" type="presParOf" srcId="{6035A354-5C21-4BC0-931B-45F06D965E5F}" destId="{18ADA5BB-8DCB-4242-B3C0-3B783F66A975}" srcOrd="0" destOrd="0" presId="urn:microsoft.com/office/officeart/2005/8/layout/orgChart1"/>
    <dgm:cxn modelId="{73598404-C4C6-4165-9C09-DAEE0DE6520D}" type="presParOf" srcId="{6035A354-5C21-4BC0-931B-45F06D965E5F}" destId="{9C9A31FD-5312-486F-8ED4-C6DEFF3AA4A8}" srcOrd="1" destOrd="0" presId="urn:microsoft.com/office/officeart/2005/8/layout/orgChart1"/>
    <dgm:cxn modelId="{5D585FAE-391E-42C2-909B-42DD37E2248A}" type="presParOf" srcId="{F90FECD1-03EF-413E-B325-F02C07A439C1}" destId="{6CA08764-573E-465D-9B28-A1DEBB1967F9}" srcOrd="1" destOrd="0" presId="urn:microsoft.com/office/officeart/2005/8/layout/orgChart1"/>
    <dgm:cxn modelId="{7DCEAD96-9EA0-4760-9252-555378A8FC44}" type="presParOf" srcId="{6CA08764-573E-465D-9B28-A1DEBB1967F9}" destId="{C6AFCA2F-4E33-4BB8-916F-5D3DD39160D8}" srcOrd="0" destOrd="0" presId="urn:microsoft.com/office/officeart/2005/8/layout/orgChart1"/>
    <dgm:cxn modelId="{72D9BB63-20AF-44F8-9745-C58CA3E843BE}" type="presParOf" srcId="{6CA08764-573E-465D-9B28-A1DEBB1967F9}" destId="{917395E2-414B-4341-BC6E-4EECAC568AFE}" srcOrd="1" destOrd="0" presId="urn:microsoft.com/office/officeart/2005/8/layout/orgChart1"/>
    <dgm:cxn modelId="{EBF70342-22D6-4E5F-BA7F-4083AC4D94F8}" type="presParOf" srcId="{917395E2-414B-4341-BC6E-4EECAC568AFE}" destId="{9D64938F-020C-4674-BE67-612D7C65979E}" srcOrd="0" destOrd="0" presId="urn:microsoft.com/office/officeart/2005/8/layout/orgChart1"/>
    <dgm:cxn modelId="{2F3EC498-B90F-4405-82A2-B5509D0690C3}" type="presParOf" srcId="{9D64938F-020C-4674-BE67-612D7C65979E}" destId="{5B70F0E6-1563-495E-BC06-65E49824C86B}" srcOrd="0" destOrd="0" presId="urn:microsoft.com/office/officeart/2005/8/layout/orgChart1"/>
    <dgm:cxn modelId="{4464557D-7DC9-48E2-B4BC-9C383774FA1F}" type="presParOf" srcId="{9D64938F-020C-4674-BE67-612D7C65979E}" destId="{90D9A112-86B1-48B7-8DA5-EC0F2F071F0C}" srcOrd="1" destOrd="0" presId="urn:microsoft.com/office/officeart/2005/8/layout/orgChart1"/>
    <dgm:cxn modelId="{3FCC446B-3C51-4B00-BD48-96CB6882285D}" type="presParOf" srcId="{917395E2-414B-4341-BC6E-4EECAC568AFE}" destId="{70933BB7-97B0-40A6-A64E-77835CEB64D2}" srcOrd="1" destOrd="0" presId="urn:microsoft.com/office/officeart/2005/8/layout/orgChart1"/>
    <dgm:cxn modelId="{A065DBE2-98BC-42DA-B34F-C35FFAC1CF8F}" type="presParOf" srcId="{917395E2-414B-4341-BC6E-4EECAC568AFE}" destId="{AFBB4FA0-DBE2-41B8-ACFF-76AC20DE9A6F}" srcOrd="2" destOrd="0" presId="urn:microsoft.com/office/officeart/2005/8/layout/orgChart1"/>
    <dgm:cxn modelId="{C64228B0-1412-4BAD-91B2-0F971A917461}" type="presParOf" srcId="{6CA08764-573E-465D-9B28-A1DEBB1967F9}" destId="{7FA21AB5-65EA-40DF-BB18-EA834DC77047}" srcOrd="2" destOrd="0" presId="urn:microsoft.com/office/officeart/2005/8/layout/orgChart1"/>
    <dgm:cxn modelId="{CBB344DB-0535-4602-BC4C-E94BFC4C54ED}" type="presParOf" srcId="{6CA08764-573E-465D-9B28-A1DEBB1967F9}" destId="{43F31673-D852-43C4-800A-F204C7BC161C}" srcOrd="3" destOrd="0" presId="urn:microsoft.com/office/officeart/2005/8/layout/orgChart1"/>
    <dgm:cxn modelId="{81324F74-DDEB-4C88-97BC-6DC82E5D9B22}" type="presParOf" srcId="{43F31673-D852-43C4-800A-F204C7BC161C}" destId="{BDC9CA01-502F-4D37-B43C-B2122FE735CB}" srcOrd="0" destOrd="0" presId="urn:microsoft.com/office/officeart/2005/8/layout/orgChart1"/>
    <dgm:cxn modelId="{ECB1E1A0-C5BE-4782-9516-E48DF1694940}" type="presParOf" srcId="{BDC9CA01-502F-4D37-B43C-B2122FE735CB}" destId="{85AA07AB-FD16-4AFE-BDA6-D38A8A1C6DCF}" srcOrd="0" destOrd="0" presId="urn:microsoft.com/office/officeart/2005/8/layout/orgChart1"/>
    <dgm:cxn modelId="{7FA1D20C-E1E5-45FB-A579-CF5E179E4BF5}" type="presParOf" srcId="{BDC9CA01-502F-4D37-B43C-B2122FE735CB}" destId="{0BDA0120-C1B4-4F37-81EE-F0F2D2AE43CB}" srcOrd="1" destOrd="0" presId="urn:microsoft.com/office/officeart/2005/8/layout/orgChart1"/>
    <dgm:cxn modelId="{AA3F44F1-8BBF-429F-ABE8-0DA20CC533A9}" type="presParOf" srcId="{43F31673-D852-43C4-800A-F204C7BC161C}" destId="{C367EC6D-94F3-4BFA-949A-6F4A87B41CEA}" srcOrd="1" destOrd="0" presId="urn:microsoft.com/office/officeart/2005/8/layout/orgChart1"/>
    <dgm:cxn modelId="{596630B1-0B0C-4EF1-AB00-C9D98AFB0C0E}" type="presParOf" srcId="{43F31673-D852-43C4-800A-F204C7BC161C}" destId="{483FC111-60DE-4B8A-BC9D-03E24101EE91}" srcOrd="2" destOrd="0" presId="urn:microsoft.com/office/officeart/2005/8/layout/orgChart1"/>
    <dgm:cxn modelId="{C0ED81E6-3295-4F91-BF26-9413E26354F9}" type="presParOf" srcId="{6CA08764-573E-465D-9B28-A1DEBB1967F9}" destId="{F6EF3645-D62E-4A89-908E-D225411613D8}" srcOrd="4" destOrd="0" presId="urn:microsoft.com/office/officeart/2005/8/layout/orgChart1"/>
    <dgm:cxn modelId="{E8B18BEF-143C-48B3-B2EB-BDA64750698A}" type="presParOf" srcId="{6CA08764-573E-465D-9B28-A1DEBB1967F9}" destId="{EFC94255-A32B-4167-9BE0-ACEA95084EAD}" srcOrd="5" destOrd="0" presId="urn:microsoft.com/office/officeart/2005/8/layout/orgChart1"/>
    <dgm:cxn modelId="{CE292934-5475-4FC1-999B-886753CDB351}" type="presParOf" srcId="{EFC94255-A32B-4167-9BE0-ACEA95084EAD}" destId="{B9D6B68C-BCF8-4E02-9B60-30578660E087}" srcOrd="0" destOrd="0" presId="urn:microsoft.com/office/officeart/2005/8/layout/orgChart1"/>
    <dgm:cxn modelId="{BF5A7C25-27C1-489F-AD56-A3DBFE9601E8}" type="presParOf" srcId="{B9D6B68C-BCF8-4E02-9B60-30578660E087}" destId="{0382A20F-4EF1-4842-B54C-717D7A54D24D}" srcOrd="0" destOrd="0" presId="urn:microsoft.com/office/officeart/2005/8/layout/orgChart1"/>
    <dgm:cxn modelId="{A783053D-1625-4B57-BC0C-52333D10FA4B}" type="presParOf" srcId="{B9D6B68C-BCF8-4E02-9B60-30578660E087}" destId="{01B82F45-357B-4933-8BA9-32494574860E}" srcOrd="1" destOrd="0" presId="urn:microsoft.com/office/officeart/2005/8/layout/orgChart1"/>
    <dgm:cxn modelId="{1D9EEBEE-52E6-477D-BC61-997C9B03E405}" type="presParOf" srcId="{EFC94255-A32B-4167-9BE0-ACEA95084EAD}" destId="{5053A213-54FD-434B-BEEF-0FE195207B3D}" srcOrd="1" destOrd="0" presId="urn:microsoft.com/office/officeart/2005/8/layout/orgChart1"/>
    <dgm:cxn modelId="{7DF315EE-FF0F-44A8-B3EC-A9148DDB7873}" type="presParOf" srcId="{EFC94255-A32B-4167-9BE0-ACEA95084EAD}" destId="{5B14507D-0D03-4965-AD69-EE3EDC80A2F2}" srcOrd="2" destOrd="0" presId="urn:microsoft.com/office/officeart/2005/8/layout/orgChart1"/>
    <dgm:cxn modelId="{F0A34932-BD94-4359-BD63-E390E4E0FE97}" type="presParOf" srcId="{F90FECD1-03EF-413E-B325-F02C07A439C1}" destId="{3229EF23-4D18-425D-8A14-6931228406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BD7E7-778E-49C4-B892-E2188868CF4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D2C2F-56F7-48BE-A737-94D092E2ACA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কঠিন</a:t>
          </a:r>
          <a:endParaRPr lang="en-US" sz="60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D98E9E-F43B-4E1D-ADA6-4E8D2BCDF6EC}" type="parTrans" cxnId="{B0BC5A00-A709-4317-A0DA-39985BE26934}">
      <dgm:prSet/>
      <dgm:spPr/>
      <dgm:t>
        <a:bodyPr/>
        <a:lstStyle/>
        <a:p>
          <a:endParaRPr lang="en-US"/>
        </a:p>
      </dgm:t>
    </dgm:pt>
    <dgm:pt modelId="{9CBFBF2F-550B-4CAA-8FA7-86A6EAB095E1}" type="sibTrans" cxnId="{B0BC5A00-A709-4317-A0DA-39985BE26934}">
      <dgm:prSet/>
      <dgm:spPr/>
      <dgm:t>
        <a:bodyPr/>
        <a:lstStyle/>
        <a:p>
          <a:endParaRPr lang="en-US"/>
        </a:p>
      </dgm:t>
    </dgm:pt>
    <dgm:pt modelId="{19BBEFEB-70D4-49A7-A33D-DFB373A839C8}">
      <dgm:prSet phldrT="[Text]" custT="1"/>
      <dgm:spPr/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2B2967-312D-47ED-92CA-B117104524F6}" type="parTrans" cxnId="{710C73DD-3873-46BF-AC3E-624A82B2ACB5}">
      <dgm:prSet/>
      <dgm:spPr/>
      <dgm:t>
        <a:bodyPr/>
        <a:lstStyle/>
        <a:p>
          <a:endParaRPr lang="en-US"/>
        </a:p>
      </dgm:t>
    </dgm:pt>
    <dgm:pt modelId="{17EC0636-470D-4AE3-BD29-7947B9CFCD46}" type="sibTrans" cxnId="{710C73DD-3873-46BF-AC3E-624A82B2ACB5}">
      <dgm:prSet/>
      <dgm:spPr/>
      <dgm:t>
        <a:bodyPr/>
        <a:lstStyle/>
        <a:p>
          <a:endParaRPr lang="en-US"/>
        </a:p>
      </dgm:t>
    </dgm:pt>
    <dgm:pt modelId="{5997A508-31A9-413B-97F7-C9D4DC0C134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গ্যাসীয়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7883B5-8999-488B-82D8-B79756028ECF}" type="parTrans" cxnId="{C197558D-04E1-4B5B-8170-3E1A5649F170}">
      <dgm:prSet/>
      <dgm:spPr/>
      <dgm:t>
        <a:bodyPr/>
        <a:lstStyle/>
        <a:p>
          <a:endParaRPr lang="en-US"/>
        </a:p>
      </dgm:t>
    </dgm:pt>
    <dgm:pt modelId="{E85CF891-DE97-4546-A4F5-BA3E50CFCC7E}" type="sibTrans" cxnId="{C197558D-04E1-4B5B-8170-3E1A5649F170}">
      <dgm:prSet/>
      <dgm:spPr/>
      <dgm:t>
        <a:bodyPr/>
        <a:lstStyle/>
        <a:p>
          <a:endParaRPr lang="en-US"/>
        </a:p>
      </dgm:t>
    </dgm:pt>
    <dgm:pt modelId="{78DBD203-2DE2-4838-BD28-A25E642BF99D}" type="pres">
      <dgm:prSet presAssocID="{E08BD7E7-778E-49C4-B892-E2188868CF4B}" presName="Name0" presStyleCnt="0">
        <dgm:presLayoutVars>
          <dgm:dir/>
          <dgm:resizeHandles val="exact"/>
        </dgm:presLayoutVars>
      </dgm:prSet>
      <dgm:spPr/>
    </dgm:pt>
    <dgm:pt modelId="{35067373-E236-4E49-A845-C1BA31454ED8}" type="pres">
      <dgm:prSet presAssocID="{C3BD2C2F-56F7-48BE-A737-94D092E2ACA4}" presName="node" presStyleLbl="node1" presStyleIdx="0" presStyleCnt="3" custRadScaleRad="108574" custRadScaleInc="-2427">
        <dgm:presLayoutVars>
          <dgm:bulletEnabled val="1"/>
        </dgm:presLayoutVars>
      </dgm:prSet>
      <dgm:spPr/>
    </dgm:pt>
    <dgm:pt modelId="{F160361C-CB12-4AD2-9222-31C40F419A98}" type="pres">
      <dgm:prSet presAssocID="{9CBFBF2F-550B-4CAA-8FA7-86A6EAB095E1}" presName="sibTrans" presStyleLbl="sibTrans2D1" presStyleIdx="0" presStyleCnt="3"/>
      <dgm:spPr/>
    </dgm:pt>
    <dgm:pt modelId="{A53FA757-4235-4D29-A3D1-650AD07FF7CC}" type="pres">
      <dgm:prSet presAssocID="{9CBFBF2F-550B-4CAA-8FA7-86A6EAB095E1}" presName="connectorText" presStyleLbl="sibTrans2D1" presStyleIdx="0" presStyleCnt="3"/>
      <dgm:spPr/>
    </dgm:pt>
    <dgm:pt modelId="{3CD66A22-1CB9-4E1F-A0F6-BB3F4C22D62C}" type="pres">
      <dgm:prSet presAssocID="{19BBEFEB-70D4-49A7-A33D-DFB373A839C8}" presName="node" presStyleLbl="node1" presStyleIdx="1" presStyleCnt="3" custRadScaleRad="99936" custRadScaleInc="-1122">
        <dgm:presLayoutVars>
          <dgm:bulletEnabled val="1"/>
        </dgm:presLayoutVars>
      </dgm:prSet>
      <dgm:spPr/>
    </dgm:pt>
    <dgm:pt modelId="{DAB3773C-8E13-45FA-A4B8-6DC7CFAC799A}" type="pres">
      <dgm:prSet presAssocID="{17EC0636-470D-4AE3-BD29-7947B9CFCD46}" presName="sibTrans" presStyleLbl="sibTrans2D1" presStyleIdx="1" presStyleCnt="3"/>
      <dgm:spPr/>
    </dgm:pt>
    <dgm:pt modelId="{E67F1003-5CCD-4BD8-8C1D-1FBE29D9C07D}" type="pres">
      <dgm:prSet presAssocID="{17EC0636-470D-4AE3-BD29-7947B9CFCD46}" presName="connectorText" presStyleLbl="sibTrans2D1" presStyleIdx="1" presStyleCnt="3"/>
      <dgm:spPr/>
    </dgm:pt>
    <dgm:pt modelId="{30E846FD-DA27-451F-817C-D44409B83BDB}" type="pres">
      <dgm:prSet presAssocID="{5997A508-31A9-413B-97F7-C9D4DC0C134C}" presName="node" presStyleLbl="node1" presStyleIdx="2" presStyleCnt="3" custRadScaleRad="108008" custRadScaleInc="5549">
        <dgm:presLayoutVars>
          <dgm:bulletEnabled val="1"/>
        </dgm:presLayoutVars>
      </dgm:prSet>
      <dgm:spPr/>
    </dgm:pt>
    <dgm:pt modelId="{4C79EDD9-1104-4F52-9079-485B77579B44}" type="pres">
      <dgm:prSet presAssocID="{E85CF891-DE97-4546-A4F5-BA3E50CFCC7E}" presName="sibTrans" presStyleLbl="sibTrans2D1" presStyleIdx="2" presStyleCnt="3"/>
      <dgm:spPr/>
    </dgm:pt>
    <dgm:pt modelId="{54505AE2-CF60-400E-8DB3-FA8CF02214C0}" type="pres">
      <dgm:prSet presAssocID="{E85CF891-DE97-4546-A4F5-BA3E50CFCC7E}" presName="connectorText" presStyleLbl="sibTrans2D1" presStyleIdx="2" presStyleCnt="3"/>
      <dgm:spPr/>
    </dgm:pt>
  </dgm:ptLst>
  <dgm:cxnLst>
    <dgm:cxn modelId="{B0BC5A00-A709-4317-A0DA-39985BE26934}" srcId="{E08BD7E7-778E-49C4-B892-E2188868CF4B}" destId="{C3BD2C2F-56F7-48BE-A737-94D092E2ACA4}" srcOrd="0" destOrd="0" parTransId="{F1D98E9E-F43B-4E1D-ADA6-4E8D2BCDF6EC}" sibTransId="{9CBFBF2F-550B-4CAA-8FA7-86A6EAB095E1}"/>
    <dgm:cxn modelId="{1CDBFD00-2066-402D-BAC5-ED6BF5CDEAE6}" type="presOf" srcId="{9CBFBF2F-550B-4CAA-8FA7-86A6EAB095E1}" destId="{F160361C-CB12-4AD2-9222-31C40F419A98}" srcOrd="0" destOrd="0" presId="urn:microsoft.com/office/officeart/2005/8/layout/cycle7"/>
    <dgm:cxn modelId="{9BC9A30C-2632-401C-9DC7-46832DAC8268}" type="presOf" srcId="{E08BD7E7-778E-49C4-B892-E2188868CF4B}" destId="{78DBD203-2DE2-4838-BD28-A25E642BF99D}" srcOrd="0" destOrd="0" presId="urn:microsoft.com/office/officeart/2005/8/layout/cycle7"/>
    <dgm:cxn modelId="{67B90E35-42D2-4A1C-8E80-29CA55B8A762}" type="presOf" srcId="{5997A508-31A9-413B-97F7-C9D4DC0C134C}" destId="{30E846FD-DA27-451F-817C-D44409B83BDB}" srcOrd="0" destOrd="0" presId="urn:microsoft.com/office/officeart/2005/8/layout/cycle7"/>
    <dgm:cxn modelId="{65690443-0D0B-4B2E-8910-B26681FFC016}" type="presOf" srcId="{17EC0636-470D-4AE3-BD29-7947B9CFCD46}" destId="{DAB3773C-8E13-45FA-A4B8-6DC7CFAC799A}" srcOrd="0" destOrd="0" presId="urn:microsoft.com/office/officeart/2005/8/layout/cycle7"/>
    <dgm:cxn modelId="{74CDF570-7ACD-4385-9B5F-BC09EA481AF4}" type="presOf" srcId="{E85CF891-DE97-4546-A4F5-BA3E50CFCC7E}" destId="{54505AE2-CF60-400E-8DB3-FA8CF02214C0}" srcOrd="1" destOrd="0" presId="urn:microsoft.com/office/officeart/2005/8/layout/cycle7"/>
    <dgm:cxn modelId="{C197558D-04E1-4B5B-8170-3E1A5649F170}" srcId="{E08BD7E7-778E-49C4-B892-E2188868CF4B}" destId="{5997A508-31A9-413B-97F7-C9D4DC0C134C}" srcOrd="2" destOrd="0" parTransId="{D57883B5-8999-488B-82D8-B79756028ECF}" sibTransId="{E85CF891-DE97-4546-A4F5-BA3E50CFCC7E}"/>
    <dgm:cxn modelId="{C5DA5A8F-A9CB-454D-99BB-FDEBF88BC269}" type="presOf" srcId="{17EC0636-470D-4AE3-BD29-7947B9CFCD46}" destId="{E67F1003-5CCD-4BD8-8C1D-1FBE29D9C07D}" srcOrd="1" destOrd="0" presId="urn:microsoft.com/office/officeart/2005/8/layout/cycle7"/>
    <dgm:cxn modelId="{6E1505C5-7BD5-41B2-BD0A-CCF00208C388}" type="presOf" srcId="{C3BD2C2F-56F7-48BE-A737-94D092E2ACA4}" destId="{35067373-E236-4E49-A845-C1BA31454ED8}" srcOrd="0" destOrd="0" presId="urn:microsoft.com/office/officeart/2005/8/layout/cycle7"/>
    <dgm:cxn modelId="{FB025AC7-500F-47FE-BC36-1AA5B74E8FEA}" type="presOf" srcId="{9CBFBF2F-550B-4CAA-8FA7-86A6EAB095E1}" destId="{A53FA757-4235-4D29-A3D1-650AD07FF7CC}" srcOrd="1" destOrd="0" presId="urn:microsoft.com/office/officeart/2005/8/layout/cycle7"/>
    <dgm:cxn modelId="{710C73DD-3873-46BF-AC3E-624A82B2ACB5}" srcId="{E08BD7E7-778E-49C4-B892-E2188868CF4B}" destId="{19BBEFEB-70D4-49A7-A33D-DFB373A839C8}" srcOrd="1" destOrd="0" parTransId="{C22B2967-312D-47ED-92CA-B117104524F6}" sibTransId="{17EC0636-470D-4AE3-BD29-7947B9CFCD46}"/>
    <dgm:cxn modelId="{B9B051EE-F044-4FAA-9E74-42B84CEFF340}" type="presOf" srcId="{E85CF891-DE97-4546-A4F5-BA3E50CFCC7E}" destId="{4C79EDD9-1104-4F52-9079-485B77579B44}" srcOrd="0" destOrd="0" presId="urn:microsoft.com/office/officeart/2005/8/layout/cycle7"/>
    <dgm:cxn modelId="{E5F3E7F3-CBFF-4A25-89E7-0195B14FBCF1}" type="presOf" srcId="{19BBEFEB-70D4-49A7-A33D-DFB373A839C8}" destId="{3CD66A22-1CB9-4E1F-A0F6-BB3F4C22D62C}" srcOrd="0" destOrd="0" presId="urn:microsoft.com/office/officeart/2005/8/layout/cycle7"/>
    <dgm:cxn modelId="{D958B2C4-DDAE-4247-9FE6-DAC9DB71E828}" type="presParOf" srcId="{78DBD203-2DE2-4838-BD28-A25E642BF99D}" destId="{35067373-E236-4E49-A845-C1BA31454ED8}" srcOrd="0" destOrd="0" presId="urn:microsoft.com/office/officeart/2005/8/layout/cycle7"/>
    <dgm:cxn modelId="{B23D4FBF-018C-4D28-9114-16E2A5D959A7}" type="presParOf" srcId="{78DBD203-2DE2-4838-BD28-A25E642BF99D}" destId="{F160361C-CB12-4AD2-9222-31C40F419A98}" srcOrd="1" destOrd="0" presId="urn:microsoft.com/office/officeart/2005/8/layout/cycle7"/>
    <dgm:cxn modelId="{07FAE064-BB63-404A-8014-252BC5B849AD}" type="presParOf" srcId="{F160361C-CB12-4AD2-9222-31C40F419A98}" destId="{A53FA757-4235-4D29-A3D1-650AD07FF7CC}" srcOrd="0" destOrd="0" presId="urn:microsoft.com/office/officeart/2005/8/layout/cycle7"/>
    <dgm:cxn modelId="{1D59D406-EB18-4FFA-9375-8E97829CF4CF}" type="presParOf" srcId="{78DBD203-2DE2-4838-BD28-A25E642BF99D}" destId="{3CD66A22-1CB9-4E1F-A0F6-BB3F4C22D62C}" srcOrd="2" destOrd="0" presId="urn:microsoft.com/office/officeart/2005/8/layout/cycle7"/>
    <dgm:cxn modelId="{588534F7-7417-484B-98D4-F2847406CCFC}" type="presParOf" srcId="{78DBD203-2DE2-4838-BD28-A25E642BF99D}" destId="{DAB3773C-8E13-45FA-A4B8-6DC7CFAC799A}" srcOrd="3" destOrd="0" presId="urn:microsoft.com/office/officeart/2005/8/layout/cycle7"/>
    <dgm:cxn modelId="{F629E2DA-3FBD-427B-8244-2480811A414A}" type="presParOf" srcId="{DAB3773C-8E13-45FA-A4B8-6DC7CFAC799A}" destId="{E67F1003-5CCD-4BD8-8C1D-1FBE29D9C07D}" srcOrd="0" destOrd="0" presId="urn:microsoft.com/office/officeart/2005/8/layout/cycle7"/>
    <dgm:cxn modelId="{CEE1992E-7E07-4473-A0F4-16A8266CAA3C}" type="presParOf" srcId="{78DBD203-2DE2-4838-BD28-A25E642BF99D}" destId="{30E846FD-DA27-451F-817C-D44409B83BDB}" srcOrd="4" destOrd="0" presId="urn:microsoft.com/office/officeart/2005/8/layout/cycle7"/>
    <dgm:cxn modelId="{677F2551-547B-4A53-ABF6-071E20A24574}" type="presParOf" srcId="{78DBD203-2DE2-4838-BD28-A25E642BF99D}" destId="{4C79EDD9-1104-4F52-9079-485B77579B44}" srcOrd="5" destOrd="0" presId="urn:microsoft.com/office/officeart/2005/8/layout/cycle7"/>
    <dgm:cxn modelId="{254D6036-3834-4B61-82CE-63D99F50CD2F}" type="presParOf" srcId="{4C79EDD9-1104-4F52-9079-485B77579B44}" destId="{54505AE2-CF60-400E-8DB3-FA8CF02214C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F3645-D62E-4A89-908E-D225411613D8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21AB5-65EA-40DF-BB18-EA834DC77047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FCA2F-4E33-4BB8-916F-5D3DD39160D8}">
      <dsp:nvSpPr>
        <dsp:cNvPr id="0" name=""/>
        <dsp:cNvSpPr/>
      </dsp:nvSpPr>
      <dsp:spPr>
        <a:xfrm>
          <a:off x="1348947" y="2459823"/>
          <a:ext cx="2715052" cy="456817"/>
        </a:xfrm>
        <a:custGeom>
          <a:avLst/>
          <a:gdLst/>
          <a:ahLst/>
          <a:cxnLst/>
          <a:rect l="0" t="0" r="0" b="0"/>
          <a:pathLst>
            <a:path>
              <a:moveTo>
                <a:pt x="2715052" y="0"/>
              </a:moveTo>
              <a:lnTo>
                <a:pt x="2715052" y="207307"/>
              </a:lnTo>
              <a:lnTo>
                <a:pt x="0" y="207307"/>
              </a:lnTo>
              <a:lnTo>
                <a:pt x="0" y="45681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DA5BB-8DCB-4242-B3C0-3B783F66A975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5855" y="1271678"/>
        <a:ext cx="2376289" cy="1188144"/>
      </dsp:txXfrm>
    </dsp:sp>
    <dsp:sp modelId="{5B70F0E6-1563-495E-BC06-65E49824C86B}">
      <dsp:nvSpPr>
        <dsp:cNvPr id="0" name=""/>
        <dsp:cNvSpPr/>
      </dsp:nvSpPr>
      <dsp:spPr>
        <a:xfrm>
          <a:off x="160802" y="2916640"/>
          <a:ext cx="2376289" cy="1188144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কঠিন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802" y="2916640"/>
        <a:ext cx="2376289" cy="1188144"/>
      </dsp:txXfrm>
    </dsp:sp>
    <dsp:sp modelId="{85AA07AB-FD16-4AFE-BDA6-D38A8A1C6DCF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5855" y="2958843"/>
        <a:ext cx="2376289" cy="1188144"/>
      </dsp:txXfrm>
    </dsp:sp>
    <dsp:sp modelId="{0382A20F-4EF1-4842-B54C-717D7A54D24D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গ্যাসীয়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1165" y="2958843"/>
        <a:ext cx="2376289" cy="118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67373-E236-4E49-A845-C1BA31454ED8}">
      <dsp:nvSpPr>
        <dsp:cNvPr id="0" name=""/>
        <dsp:cNvSpPr/>
      </dsp:nvSpPr>
      <dsp:spPr>
        <a:xfrm>
          <a:off x="2616111" y="0"/>
          <a:ext cx="2534258" cy="126712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কঠিন</a:t>
          </a:r>
          <a:endParaRPr lang="en-US" sz="6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3224" y="37113"/>
        <a:ext cx="2460032" cy="1192903"/>
      </dsp:txXfrm>
    </dsp:sp>
    <dsp:sp modelId="{F160361C-CB12-4AD2-9222-31C40F419A98}">
      <dsp:nvSpPr>
        <dsp:cNvPr id="0" name=""/>
        <dsp:cNvSpPr/>
      </dsp:nvSpPr>
      <dsp:spPr>
        <a:xfrm rot="3533941">
          <a:off x="4208122" y="2211555"/>
          <a:ext cx="1521665" cy="4434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341171" y="2300254"/>
        <a:ext cx="1255568" cy="266097"/>
      </dsp:txXfrm>
    </dsp:sp>
    <dsp:sp modelId="{3CD66A22-1CB9-4E1F-A0F6-BB3F4C22D62C}">
      <dsp:nvSpPr>
        <dsp:cNvPr id="0" name=""/>
        <dsp:cNvSpPr/>
      </dsp:nvSpPr>
      <dsp:spPr>
        <a:xfrm>
          <a:off x="4787539" y="3599476"/>
          <a:ext cx="2534258" cy="1267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4652" y="3636589"/>
        <a:ext cx="2460032" cy="1192903"/>
      </dsp:txXfrm>
    </dsp:sp>
    <dsp:sp modelId="{DAB3773C-8E13-45FA-A4B8-6DC7CFAC799A}">
      <dsp:nvSpPr>
        <dsp:cNvPr id="0" name=""/>
        <dsp:cNvSpPr/>
      </dsp:nvSpPr>
      <dsp:spPr>
        <a:xfrm rot="10808745">
          <a:off x="3075669" y="4005650"/>
          <a:ext cx="1521665" cy="4434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08717" y="4094349"/>
        <a:ext cx="1255568" cy="266097"/>
      </dsp:txXfrm>
    </dsp:sp>
    <dsp:sp modelId="{30E846FD-DA27-451F-817C-D44409B83BDB}">
      <dsp:nvSpPr>
        <dsp:cNvPr id="0" name=""/>
        <dsp:cNvSpPr/>
      </dsp:nvSpPr>
      <dsp:spPr>
        <a:xfrm>
          <a:off x="351205" y="3588191"/>
          <a:ext cx="2534258" cy="126712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গ্যাসীয়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8318" y="3625304"/>
        <a:ext cx="2460032" cy="1192903"/>
      </dsp:txXfrm>
    </dsp:sp>
    <dsp:sp modelId="{4C79EDD9-1104-4F52-9079-485B77579B44}">
      <dsp:nvSpPr>
        <dsp:cNvPr id="0" name=""/>
        <dsp:cNvSpPr/>
      </dsp:nvSpPr>
      <dsp:spPr>
        <a:xfrm rot="18135635">
          <a:off x="1989955" y="2205912"/>
          <a:ext cx="1521665" cy="4434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123004" y="2294611"/>
        <a:ext cx="1255568" cy="26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8DBD1-3472-421E-A055-E345B4BBCE2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89EE8-DB3B-4E74-9B11-AAB17A83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4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89EE8-DB3B-4E74-9B11-AAB17A83AD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A51A-3799-4570-84DB-11E78A78D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2D58E-1D3E-4EFC-B140-CF34CCC38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8DAD0-09DF-47A3-89C3-40D496A4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0CCD-3300-4259-8004-AA5986E3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4B7A0-5987-4D30-B8C3-E55C18E5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517F-9422-4324-8331-627696A5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69366-4A93-4432-B5AA-160956317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F4998-0B90-49A2-88F6-62B27010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66C63-FC63-4921-9166-D6332506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E32A-EC1D-4D51-9005-BA289346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5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0C22B-684D-4A40-A385-27ABC1FA0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139CE-D119-4393-9719-FCB426F9F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F96DA-BC3E-43FF-9FDA-881B6D85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53FC-6433-42F7-8908-F5F85ABA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BD55-482E-413D-A242-4DA0943C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8EF6-B28C-4DE9-884A-7BBF3874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FC2E-CC7F-4777-9954-8A0BF1D70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1234A-A4C4-4838-8544-7A25D56B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D57F-EBDD-42D9-9F21-D1160580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B9F87-9442-4D2C-9DE4-AF7CE311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43D2-B6BE-4451-9CFF-37925EAA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3B0AA-5DE9-4BB4-B5D3-7AD89845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0A0F-38D8-48DE-BA13-E42D6A8D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E2BEF-F560-453E-A2CA-33356DFD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F4FFC-A793-439D-84FA-0E43DD03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DF95-C5C7-42C0-BBAD-EBC4568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02EC1-5A07-43C7-96A9-C625E19DF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B3003-BFED-4E3B-87B2-7DE3F0D30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C7032-F5CB-4FEE-9822-D65E450C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6E67D-5C08-4D66-8523-C9D85326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7DBE2-2E99-423D-A68D-D90264CD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9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8D74-2B12-4448-867B-688F7E9A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91A5C-77D4-40F9-9113-5E9CD44EE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28978-386F-4289-A6CB-FA114E9EE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D5C4A-BFDB-46C6-AE2E-F53D50047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35AE9-BA56-461C-892E-E4655DB63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F0053-6BF4-4CEC-8BD7-4251BA84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4D66C-8088-4182-9DEF-0BADB202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6E465-884F-418A-98F3-FC40288D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77C4-613B-4453-9F40-E58EECE7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548B6-2A19-48D5-802F-A9E1B9C5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F55CC-9514-4CCB-9D2B-4C6779DF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D59CA-7CA8-45B9-BDA1-B371D8AD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4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12B50-2910-4488-A3D8-FF6C21C7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B83D1-D46A-4AAC-AF35-B9066C64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D4693-47D1-4430-A4A4-67DE154F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540E-1D5A-4906-B616-B5A0D187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BE4BB-A064-4293-98FF-64A6F71C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4B4B-DE7D-41E8-A8D4-A6970A65A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80ED8-649B-4A65-AAC0-2E90235F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15012-06D6-45BD-B9D1-3B6D8ECD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51DB-743E-459F-849D-D9AFAA47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D208-6CDA-4C98-BAC8-6C809D7EF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0A60C-D04A-42D9-A17E-CE403E192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E39BB-858E-46A4-9944-A4EA348B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28929-C95E-4911-A76C-81A28CFD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FEB0E-60BA-43D5-9183-F46170D6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37843-38E8-4FF9-8BDF-44B1FCB7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88EF8-B36E-4330-9548-F7CEA333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FF0D9-B3E0-4179-B263-0AE3FB415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9DC53-46EB-484A-955D-20FAB113D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D32A-4432-464C-BC8D-7C9645A460F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0D3A9-949F-4463-B0A8-0FB364627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3D7D-4024-411A-9F90-936BF4006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F04C8-4C13-454D-8601-8E5A689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2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B79681-E773-4EB6-A64D-A1C0D76300AF}"/>
              </a:ext>
            </a:extLst>
          </p:cNvPr>
          <p:cNvSpPr txBox="1"/>
          <p:nvPr/>
        </p:nvSpPr>
        <p:spPr>
          <a:xfrm>
            <a:off x="2454440" y="713935"/>
            <a:ext cx="702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4F94-AEAF-42B8-A44C-36F9E5DF5C4E}"/>
              </a:ext>
            </a:extLst>
          </p:cNvPr>
          <p:cNvSpPr txBox="1"/>
          <p:nvPr/>
        </p:nvSpPr>
        <p:spPr>
          <a:xfrm>
            <a:off x="1251284" y="2454442"/>
            <a:ext cx="5245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তাজ উদ্দিন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মিঠানালা রামদয়াল উচ্চ বিদ্যালয়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আইডি নংঃ ০১০৫০২৭০৭৯১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ব্যাচঃ ২৭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8A98A-5E7E-493A-BC46-31621EE0DFFA}"/>
              </a:ext>
            </a:extLst>
          </p:cNvPr>
          <p:cNvSpPr txBox="1"/>
          <p:nvPr/>
        </p:nvSpPr>
        <p:spPr>
          <a:xfrm>
            <a:off x="6724171" y="2454442"/>
            <a:ext cx="5113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D8AF48-9864-41D9-8E92-73C6FC4F546E}"/>
              </a:ext>
            </a:extLst>
          </p:cNvPr>
          <p:cNvSpPr/>
          <p:nvPr/>
        </p:nvSpPr>
        <p:spPr>
          <a:xfrm>
            <a:off x="1012874" y="576776"/>
            <a:ext cx="10564837" cy="579588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78AFA-741D-40F0-994D-D1B9D6E8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9" y="1280282"/>
            <a:ext cx="2396791" cy="3003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9C806-AAD0-4939-A920-02C896876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45" y="1357288"/>
            <a:ext cx="2454545" cy="2772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0BB051-4AFA-4454-A85B-B5AB34949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75" y="1280282"/>
            <a:ext cx="2579679" cy="2849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48D62-5F2D-46C2-84B8-4CDF6A05E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84" y="2512368"/>
            <a:ext cx="1626738" cy="462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020090-A2E7-4FC3-B0F1-714BCFD66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19" y="2550870"/>
            <a:ext cx="1472727" cy="4716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06CC1C-DF64-4E82-AF93-26CB779CB8DC}"/>
              </a:ext>
            </a:extLst>
          </p:cNvPr>
          <p:cNvSpPr txBox="1"/>
          <p:nvPr/>
        </p:nvSpPr>
        <p:spPr>
          <a:xfrm>
            <a:off x="3301349" y="2050338"/>
            <a:ext cx="88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89553-466A-4D68-B895-6CEE79EB3CD2}"/>
              </a:ext>
            </a:extLst>
          </p:cNvPr>
          <p:cNvSpPr txBox="1"/>
          <p:nvPr/>
        </p:nvSpPr>
        <p:spPr>
          <a:xfrm>
            <a:off x="3311940" y="2835533"/>
            <a:ext cx="102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8141DB-2203-4035-9E54-81E4043D9592}"/>
              </a:ext>
            </a:extLst>
          </p:cNvPr>
          <p:cNvSpPr txBox="1"/>
          <p:nvPr/>
        </p:nvSpPr>
        <p:spPr>
          <a:xfrm>
            <a:off x="7409332" y="3059669"/>
            <a:ext cx="110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B280BD-0638-49A3-8A43-B5AFB7C7E5B7}"/>
              </a:ext>
            </a:extLst>
          </p:cNvPr>
          <p:cNvSpPr/>
          <p:nvPr/>
        </p:nvSpPr>
        <p:spPr>
          <a:xfrm>
            <a:off x="773723" y="5514535"/>
            <a:ext cx="10428793" cy="79938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প্রদানে পদার্থের অবস্থার পরিবর্তন </a:t>
            </a:r>
            <a:endParaRPr lang="en-US" sz="4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1C9121-0C21-4E1A-A8C2-66759AF5DB0A}"/>
              </a:ext>
            </a:extLst>
          </p:cNvPr>
          <p:cNvSpPr txBox="1"/>
          <p:nvPr/>
        </p:nvSpPr>
        <p:spPr>
          <a:xfrm>
            <a:off x="7285806" y="2041363"/>
            <a:ext cx="88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145F9-7ED3-4804-85D0-AB9D693B19CC}"/>
              </a:ext>
            </a:extLst>
          </p:cNvPr>
          <p:cNvSpPr txBox="1"/>
          <p:nvPr/>
        </p:nvSpPr>
        <p:spPr>
          <a:xfrm>
            <a:off x="1277821" y="4159191"/>
            <a:ext cx="118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33F1B6-AA29-4A3C-8C80-7521EE5C99BF}"/>
              </a:ext>
            </a:extLst>
          </p:cNvPr>
          <p:cNvSpPr txBox="1"/>
          <p:nvPr/>
        </p:nvSpPr>
        <p:spPr>
          <a:xfrm>
            <a:off x="5552049" y="4129480"/>
            <a:ext cx="108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F4E7AD-D848-41E9-8E05-2FE904FF85CC}"/>
              </a:ext>
            </a:extLst>
          </p:cNvPr>
          <p:cNvSpPr txBox="1"/>
          <p:nvPr/>
        </p:nvSpPr>
        <p:spPr>
          <a:xfrm>
            <a:off x="9500380" y="4287078"/>
            <a:ext cx="92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 animBg="1"/>
      <p:bldP spid="29" grpId="0"/>
      <p:bldP spid="11" grpId="0"/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AB5214-5C60-4123-BF85-AFAE6C5D7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419148"/>
              </p:ext>
            </p:extLst>
          </p:nvPr>
        </p:nvGraphicFramePr>
        <p:xfrm>
          <a:off x="2158610" y="269500"/>
          <a:ext cx="7899790" cy="489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338B60-95D0-483B-B448-52E6F690068E}"/>
              </a:ext>
            </a:extLst>
          </p:cNvPr>
          <p:cNvSpPr txBox="1"/>
          <p:nvPr/>
        </p:nvSpPr>
        <p:spPr>
          <a:xfrm rot="3541598">
            <a:off x="6560805" y="2538975"/>
            <a:ext cx="136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54716-86D9-4205-A8B8-535A6A4D89CF}"/>
              </a:ext>
            </a:extLst>
          </p:cNvPr>
          <p:cNvSpPr txBox="1"/>
          <p:nvPr/>
        </p:nvSpPr>
        <p:spPr>
          <a:xfrm>
            <a:off x="5500569" y="4163684"/>
            <a:ext cx="96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FC589-A7A7-4D60-8D70-C8F99EE7377E}"/>
              </a:ext>
            </a:extLst>
          </p:cNvPr>
          <p:cNvSpPr txBox="1"/>
          <p:nvPr/>
        </p:nvSpPr>
        <p:spPr>
          <a:xfrm rot="18017212">
            <a:off x="4455432" y="2280195"/>
            <a:ext cx="101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D9855B-AB17-4245-8A11-F07F93CB8216}"/>
              </a:ext>
            </a:extLst>
          </p:cNvPr>
          <p:cNvSpPr/>
          <p:nvPr/>
        </p:nvSpPr>
        <p:spPr>
          <a:xfrm>
            <a:off x="3404382" y="6105379"/>
            <a:ext cx="6780627" cy="766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অবস্থার রূপান্তর প্রক্রিয়া 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F2773D-80B6-4304-8611-83C57FC1BB9E}"/>
              </a:ext>
            </a:extLst>
          </p:cNvPr>
          <p:cNvSpPr/>
          <p:nvPr/>
        </p:nvSpPr>
        <p:spPr>
          <a:xfrm>
            <a:off x="1997612" y="1012874"/>
            <a:ext cx="7793501" cy="9566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4FFB7-D27F-4C71-9AB8-CB944917374C}"/>
              </a:ext>
            </a:extLst>
          </p:cNvPr>
          <p:cNvSpPr txBox="1"/>
          <p:nvPr/>
        </p:nvSpPr>
        <p:spPr>
          <a:xfrm>
            <a:off x="1997612" y="1012874"/>
            <a:ext cx="7793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D13AE7-B9FC-4EB5-9DE4-E67EDCC66F8D}"/>
              </a:ext>
            </a:extLst>
          </p:cNvPr>
          <p:cNvSpPr/>
          <p:nvPr/>
        </p:nvSpPr>
        <p:spPr>
          <a:xfrm>
            <a:off x="1237956" y="3151163"/>
            <a:ext cx="8553157" cy="269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এক অবস্থা থেকে অন্য অবস্থায় রূপান্তর প্রক্রিয়া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162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F98744-4B8E-4959-A9AA-A86C98D96D59}"/>
              </a:ext>
            </a:extLst>
          </p:cNvPr>
          <p:cNvSpPr/>
          <p:nvPr/>
        </p:nvSpPr>
        <p:spPr>
          <a:xfrm>
            <a:off x="2288343" y="433975"/>
            <a:ext cx="6794694" cy="1026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A9CDA-ED76-40C0-8ACE-5DD421CBA3A4}"/>
              </a:ext>
            </a:extLst>
          </p:cNvPr>
          <p:cNvSpPr txBox="1"/>
          <p:nvPr/>
        </p:nvSpPr>
        <p:spPr>
          <a:xfrm>
            <a:off x="2288343" y="478301"/>
            <a:ext cx="6794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7F665-3BB8-4B8E-BA2B-F49624DEF8FF}"/>
              </a:ext>
            </a:extLst>
          </p:cNvPr>
          <p:cNvSpPr/>
          <p:nvPr/>
        </p:nvSpPr>
        <p:spPr>
          <a:xfrm>
            <a:off x="719788" y="1735722"/>
            <a:ext cx="9931791" cy="661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পদার্থ কী?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051AB-BAE1-4CB3-B29C-3B11E22FCA8D}"/>
              </a:ext>
            </a:extLst>
          </p:cNvPr>
          <p:cNvSpPr/>
          <p:nvPr/>
        </p:nvSpPr>
        <p:spPr>
          <a:xfrm>
            <a:off x="719790" y="3362413"/>
            <a:ext cx="9931791" cy="5394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পদার্থ কত প্রকার?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52C49-49DE-4892-9819-83DEBA97D2A7}"/>
              </a:ext>
            </a:extLst>
          </p:cNvPr>
          <p:cNvSpPr/>
          <p:nvPr/>
        </p:nvSpPr>
        <p:spPr>
          <a:xfrm>
            <a:off x="722126" y="4749956"/>
            <a:ext cx="9929453" cy="5394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কঠিন পদার্থের আন্তঃআণবিক আকর্ষণ শক্তি কেমন ?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33A2A8-5379-4190-B912-09569CF600D4}"/>
              </a:ext>
            </a:extLst>
          </p:cNvPr>
          <p:cNvSpPr/>
          <p:nvPr/>
        </p:nvSpPr>
        <p:spPr>
          <a:xfrm>
            <a:off x="719792" y="2609018"/>
            <a:ext cx="9931790" cy="478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যেসব বস্তুর নির্দিষ্ট ভর আছে, স্থান দখল করে তাকে পদার্থ বলে।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0D36B-F6E2-42EA-B297-C7478448C154}"/>
              </a:ext>
            </a:extLst>
          </p:cNvPr>
          <p:cNvSpPr/>
          <p:nvPr/>
        </p:nvSpPr>
        <p:spPr>
          <a:xfrm>
            <a:off x="719789" y="3968356"/>
            <a:ext cx="9931790" cy="5394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তিন প্রকার।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9830AF-4FDC-46ED-9CED-FE2CCB20DD78}"/>
              </a:ext>
            </a:extLst>
          </p:cNvPr>
          <p:cNvSpPr/>
          <p:nvPr/>
        </p:nvSpPr>
        <p:spPr>
          <a:xfrm>
            <a:off x="719789" y="5602508"/>
            <a:ext cx="9931790" cy="539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খুব বেশি।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CA31E-933F-4BBD-BC3D-0ED5B293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46" y="1633537"/>
            <a:ext cx="3590925" cy="3590925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D3C8852C-6F8C-4BB9-AA75-94DCE8F53315}"/>
              </a:ext>
            </a:extLst>
          </p:cNvPr>
          <p:cNvSpPr/>
          <p:nvPr/>
        </p:nvSpPr>
        <p:spPr>
          <a:xfrm>
            <a:off x="4120001" y="281352"/>
            <a:ext cx="4658239" cy="1237958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634E9-6EC8-4ABD-BEAB-91E512F3C574}"/>
              </a:ext>
            </a:extLst>
          </p:cNvPr>
          <p:cNvSpPr txBox="1"/>
          <p:nvPr/>
        </p:nvSpPr>
        <p:spPr>
          <a:xfrm flipH="1">
            <a:off x="5317588" y="688313"/>
            <a:ext cx="296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1633D-829E-42AC-85E2-AD1E7C230363}"/>
              </a:ext>
            </a:extLst>
          </p:cNvPr>
          <p:cNvSpPr/>
          <p:nvPr/>
        </p:nvSpPr>
        <p:spPr>
          <a:xfrm>
            <a:off x="872197" y="5444197"/>
            <a:ext cx="10733649" cy="1132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বাড়িতে মোমবাতি জ্বালিয়ে পরীক্ষা কর মোমে কয় ধরনের পরিবর্তন সংঘটিত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1522B1-5828-4909-8962-3B16C2E704FA}"/>
              </a:ext>
            </a:extLst>
          </p:cNvPr>
          <p:cNvSpPr/>
          <p:nvPr/>
        </p:nvSpPr>
        <p:spPr>
          <a:xfrm>
            <a:off x="3854548" y="3291839"/>
            <a:ext cx="5528604" cy="13374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3685D-026B-442F-A473-65549909C436}"/>
              </a:ext>
            </a:extLst>
          </p:cNvPr>
          <p:cNvSpPr txBox="1"/>
          <p:nvPr/>
        </p:nvSpPr>
        <p:spPr>
          <a:xfrm>
            <a:off x="3854548" y="3291839"/>
            <a:ext cx="552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3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FF7CD-3E2A-4ED5-A397-5C4941010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" y="2669213"/>
            <a:ext cx="2438400" cy="1666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9456B-B25A-48F5-92CD-BA7D43EE8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59" y="2646278"/>
            <a:ext cx="28575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A8C2B6-7E02-4305-A1D0-EC60C4B94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02" y="2612941"/>
            <a:ext cx="2671011" cy="1612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20B981-74F9-4939-8245-0850217F3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6" y="2612940"/>
            <a:ext cx="2671012" cy="1666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A45269-088E-4625-9D03-7C0705689A6F}"/>
              </a:ext>
            </a:extLst>
          </p:cNvPr>
          <p:cNvSpPr txBox="1"/>
          <p:nvPr/>
        </p:nvSpPr>
        <p:spPr>
          <a:xfrm>
            <a:off x="1696453" y="1082842"/>
            <a:ext cx="5378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D49F5-92D4-42D6-BFE8-7DDD6E60405F}"/>
              </a:ext>
            </a:extLst>
          </p:cNvPr>
          <p:cNvSpPr txBox="1"/>
          <p:nvPr/>
        </p:nvSpPr>
        <p:spPr>
          <a:xfrm>
            <a:off x="1195136" y="4574829"/>
            <a:ext cx="115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239045-D95F-4AD9-82F4-E2FC7260C2F0}"/>
              </a:ext>
            </a:extLst>
          </p:cNvPr>
          <p:cNvSpPr txBox="1"/>
          <p:nvPr/>
        </p:nvSpPr>
        <p:spPr>
          <a:xfrm flipH="1">
            <a:off x="4119057" y="4574828"/>
            <a:ext cx="97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B4C9F-2784-47D7-A6FE-D9584C3F28D5}"/>
              </a:ext>
            </a:extLst>
          </p:cNvPr>
          <p:cNvSpPr txBox="1"/>
          <p:nvPr/>
        </p:nvSpPr>
        <p:spPr>
          <a:xfrm>
            <a:off x="7270581" y="4505997"/>
            <a:ext cx="115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2E5CC-C0F0-4436-9C3A-80529F9F7208}"/>
              </a:ext>
            </a:extLst>
          </p:cNvPr>
          <p:cNvSpPr txBox="1"/>
          <p:nvPr/>
        </p:nvSpPr>
        <p:spPr>
          <a:xfrm>
            <a:off x="10387510" y="4574828"/>
            <a:ext cx="97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4D2170-9D7E-4B48-8D34-6D2BE8C0FCBA}"/>
              </a:ext>
            </a:extLst>
          </p:cNvPr>
          <p:cNvSpPr/>
          <p:nvPr/>
        </p:nvSpPr>
        <p:spPr>
          <a:xfrm>
            <a:off x="2536256" y="1744579"/>
            <a:ext cx="7507705" cy="1684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1656C-453A-4919-8940-62554EA00FD6}"/>
              </a:ext>
            </a:extLst>
          </p:cNvPr>
          <p:cNvSpPr txBox="1"/>
          <p:nvPr/>
        </p:nvSpPr>
        <p:spPr>
          <a:xfrm flipH="1">
            <a:off x="2536256" y="1899126"/>
            <a:ext cx="7507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 ও পদার্থের অবস্থা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872E6-038D-40F2-BDB4-6627F4A6CD1B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BEEEF-213C-4D1B-9D82-716B544FD98E}"/>
              </a:ext>
            </a:extLst>
          </p:cNvPr>
          <p:cNvSpPr txBox="1"/>
          <p:nvPr/>
        </p:nvSpPr>
        <p:spPr>
          <a:xfrm flipH="1">
            <a:off x="2654106" y="3882683"/>
            <a:ext cx="72214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২য় ( পদার্থের অবস্থা)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 ১৯-২৫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2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3861-F5C8-4096-A646-4F01C58CAB73}"/>
              </a:ext>
            </a:extLst>
          </p:cNvPr>
          <p:cNvSpPr/>
          <p:nvPr/>
        </p:nvSpPr>
        <p:spPr>
          <a:xfrm>
            <a:off x="2249905" y="986589"/>
            <a:ext cx="7279106" cy="1346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1B40D-4698-49F0-B2B2-F285BBF08DCB}"/>
              </a:ext>
            </a:extLst>
          </p:cNvPr>
          <p:cNvSpPr txBox="1"/>
          <p:nvPr/>
        </p:nvSpPr>
        <p:spPr>
          <a:xfrm>
            <a:off x="2249905" y="1133200"/>
            <a:ext cx="7279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225E1-7487-4F42-B9FB-0497484FB1E9}"/>
              </a:ext>
            </a:extLst>
          </p:cNvPr>
          <p:cNvSpPr txBox="1"/>
          <p:nvPr/>
        </p:nvSpPr>
        <p:spPr>
          <a:xfrm flipH="1">
            <a:off x="1645918" y="3164305"/>
            <a:ext cx="90982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শেষে শিক্ষার্থীরা.........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পদার্থ কী তা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পদার্থের শ্রেণিবিভাগ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গতিতত্ত্ব এর বর্ণনা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গতিতত্ত্বের সাহায্যে পদার্থের রপান্তর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5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963A53-816C-4608-A2B8-2F59ACEB1CB1}"/>
              </a:ext>
            </a:extLst>
          </p:cNvPr>
          <p:cNvSpPr/>
          <p:nvPr/>
        </p:nvSpPr>
        <p:spPr>
          <a:xfrm>
            <a:off x="3477126" y="830179"/>
            <a:ext cx="4415590" cy="11069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06306-58C8-4360-985E-87F90ADF56BF}"/>
              </a:ext>
            </a:extLst>
          </p:cNvPr>
          <p:cNvSpPr txBox="1"/>
          <p:nvPr/>
        </p:nvSpPr>
        <p:spPr>
          <a:xfrm>
            <a:off x="3477127" y="830179"/>
            <a:ext cx="4415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46D3D-4E6A-4D3B-BBDB-9230736ADE62}"/>
              </a:ext>
            </a:extLst>
          </p:cNvPr>
          <p:cNvSpPr/>
          <p:nvPr/>
        </p:nvSpPr>
        <p:spPr>
          <a:xfrm>
            <a:off x="1448972" y="2968283"/>
            <a:ext cx="9158068" cy="270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6B4999-12D5-48BC-8279-DB8F73FDF3F7}"/>
              </a:ext>
            </a:extLst>
          </p:cNvPr>
          <p:cNvSpPr txBox="1"/>
          <p:nvPr/>
        </p:nvSpPr>
        <p:spPr>
          <a:xfrm>
            <a:off x="1814732" y="3429000"/>
            <a:ext cx="8792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ভর আছে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 দখল করে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 বা গতিশীল অবস্থা পরিবর্তনে বাধা প্রদান করে।</a:t>
            </a:r>
          </a:p>
        </p:txBody>
      </p:sp>
    </p:spTree>
    <p:extLst>
      <p:ext uri="{BB962C8B-B14F-4D97-AF65-F5344CB8AC3E}">
        <p14:creationId xmlns:p14="http://schemas.microsoft.com/office/powerpoint/2010/main" val="32013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FD5A-8405-427D-BC58-E42EC9E69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5" y="808453"/>
            <a:ext cx="2875083" cy="1864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7B9773-A7FF-4D3D-A3FD-247905AFC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0" y="3175489"/>
            <a:ext cx="2476792" cy="1943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5C4C76-3F5D-4EAF-9B4D-F311FF567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664332"/>
            <a:ext cx="2843872" cy="2152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A16B61-6710-4037-9339-68CBE7F8A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9" y="3175489"/>
            <a:ext cx="2840697" cy="198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709781-7A33-4067-9EB2-9A1FE6F38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96" y="468482"/>
            <a:ext cx="2843871" cy="22922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24DF2D-2310-4994-BFFD-49CF93B78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96" y="3429000"/>
            <a:ext cx="3301219" cy="1847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FDF627-3AB2-4A18-8989-079AF0B94C4C}"/>
              </a:ext>
            </a:extLst>
          </p:cNvPr>
          <p:cNvSpPr/>
          <p:nvPr/>
        </p:nvSpPr>
        <p:spPr>
          <a:xfrm>
            <a:off x="1432705" y="5500908"/>
            <a:ext cx="1786597" cy="548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2F149B-CE7E-4CA0-970A-8E3857193999}"/>
              </a:ext>
            </a:extLst>
          </p:cNvPr>
          <p:cNvSpPr/>
          <p:nvPr/>
        </p:nvSpPr>
        <p:spPr>
          <a:xfrm>
            <a:off x="4424362" y="5536737"/>
            <a:ext cx="1786597" cy="548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3F1D3-4D89-4422-A3EA-6E8391AD98E6}"/>
              </a:ext>
            </a:extLst>
          </p:cNvPr>
          <p:cNvSpPr/>
          <p:nvPr/>
        </p:nvSpPr>
        <p:spPr>
          <a:xfrm>
            <a:off x="8939870" y="5500907"/>
            <a:ext cx="1786597" cy="548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DF051D3-D01D-4224-ACB0-723492A00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7871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25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D978F6-3C08-4320-AC74-A2744A7F6EF2}"/>
              </a:ext>
            </a:extLst>
          </p:cNvPr>
          <p:cNvSpPr/>
          <p:nvPr/>
        </p:nvSpPr>
        <p:spPr>
          <a:xfrm>
            <a:off x="1659988" y="1083212"/>
            <a:ext cx="7385538" cy="343251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60EAC851-605E-4656-9B60-E9D3525DD7F9}"/>
              </a:ext>
            </a:extLst>
          </p:cNvPr>
          <p:cNvSpPr/>
          <p:nvPr/>
        </p:nvSpPr>
        <p:spPr>
          <a:xfrm>
            <a:off x="2743200" y="2067951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47E9546-068E-4B60-A857-1CD68EBA13AC}"/>
              </a:ext>
            </a:extLst>
          </p:cNvPr>
          <p:cNvSpPr/>
          <p:nvPr/>
        </p:nvSpPr>
        <p:spPr>
          <a:xfrm>
            <a:off x="4459459" y="2243797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6AC5BD4-B1BE-4821-A652-AF198173E1EB}"/>
              </a:ext>
            </a:extLst>
          </p:cNvPr>
          <p:cNvSpPr/>
          <p:nvPr/>
        </p:nvSpPr>
        <p:spPr>
          <a:xfrm>
            <a:off x="5205046" y="2243797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4E37B1D-6FFB-4C7D-9A63-F3FCCA57CFDD}"/>
              </a:ext>
            </a:extLst>
          </p:cNvPr>
          <p:cNvSpPr/>
          <p:nvPr/>
        </p:nvSpPr>
        <p:spPr>
          <a:xfrm>
            <a:off x="5793544" y="1568547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CBCC3EF-DBF6-496A-917E-830DEF8D6629}"/>
              </a:ext>
            </a:extLst>
          </p:cNvPr>
          <p:cNvSpPr/>
          <p:nvPr/>
        </p:nvSpPr>
        <p:spPr>
          <a:xfrm>
            <a:off x="5716172" y="3021037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B7131C0-E3EC-41BD-AAB5-44EAE50730EB}"/>
              </a:ext>
            </a:extLst>
          </p:cNvPr>
          <p:cNvSpPr/>
          <p:nvPr/>
        </p:nvSpPr>
        <p:spPr>
          <a:xfrm>
            <a:off x="3038622" y="3196883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4A6A7E6-73B9-43D0-B2BD-E90E5A03D792}"/>
              </a:ext>
            </a:extLst>
          </p:cNvPr>
          <p:cNvSpPr/>
          <p:nvPr/>
        </p:nvSpPr>
        <p:spPr>
          <a:xfrm>
            <a:off x="4201551" y="3467686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0DC1277-1DBA-4193-A8E8-E2D94FDE82FA}"/>
              </a:ext>
            </a:extLst>
          </p:cNvPr>
          <p:cNvSpPr/>
          <p:nvPr/>
        </p:nvSpPr>
        <p:spPr>
          <a:xfrm flipH="1">
            <a:off x="7910732" y="2845191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B81ACB5-5C4C-4667-AEA7-FECFC367CEC2}"/>
              </a:ext>
            </a:extLst>
          </p:cNvPr>
          <p:cNvSpPr/>
          <p:nvPr/>
        </p:nvSpPr>
        <p:spPr>
          <a:xfrm flipH="1">
            <a:off x="6424246" y="3291840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A591A5D-8D93-48CF-A4BC-44DC3E81D11A}"/>
              </a:ext>
            </a:extLst>
          </p:cNvPr>
          <p:cNvSpPr/>
          <p:nvPr/>
        </p:nvSpPr>
        <p:spPr>
          <a:xfrm flipH="1">
            <a:off x="8206154" y="1621302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1462062-DE48-4B78-AFFC-30B58900E502}"/>
              </a:ext>
            </a:extLst>
          </p:cNvPr>
          <p:cNvSpPr/>
          <p:nvPr/>
        </p:nvSpPr>
        <p:spPr>
          <a:xfrm flipH="1">
            <a:off x="6719668" y="2067951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687ED12-BC2E-484C-8013-C6652B6A3D18}"/>
              </a:ext>
            </a:extLst>
          </p:cNvPr>
          <p:cNvSpPr/>
          <p:nvPr/>
        </p:nvSpPr>
        <p:spPr>
          <a:xfrm>
            <a:off x="3985847" y="1445456"/>
            <a:ext cx="295422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89433-D429-48AF-A721-C0D9952036EA}"/>
              </a:ext>
            </a:extLst>
          </p:cNvPr>
          <p:cNvSpPr txBox="1"/>
          <p:nvPr/>
        </p:nvSpPr>
        <p:spPr>
          <a:xfrm>
            <a:off x="1772529" y="5373858"/>
            <a:ext cx="6138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 বিভিন্ন দিকে ছুটে চলা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E96A7029-6C08-4762-AAE7-77BE74B76F17}"/>
              </a:ext>
            </a:extLst>
          </p:cNvPr>
          <p:cNvSpPr/>
          <p:nvPr/>
        </p:nvSpPr>
        <p:spPr>
          <a:xfrm>
            <a:off x="3334044" y="1861576"/>
            <a:ext cx="508720" cy="433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EC9CB95-8EA6-418F-BFE5-1978F250CA73}"/>
              </a:ext>
            </a:extLst>
          </p:cNvPr>
          <p:cNvSpPr/>
          <p:nvPr/>
        </p:nvSpPr>
        <p:spPr>
          <a:xfrm>
            <a:off x="3217112" y="3073156"/>
            <a:ext cx="365040" cy="3516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5 -0.04699 C 0.36263 0.02246 0.42721 0.13496 0.37409 0.23797 C 0.16172 0.23195 -0.01836 0.15996 -0.09206 0.06181 C 0.08789 0.00093 0.31406 0.0044 0.48516 0.06181 C 0.40885 0.16598 0.22161 0.23195 0.01862 0.23797 C -0.03685 0.1301 0.03945 0.01991 0.19635 -0.04699 Z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3.33333E-6 C 0.00885 0.03102 0.02005 0.08125 0.01081 0.12731 C -0.02591 0.12453 -0.0569 0.09236 -0.06953 0.04838 C -0.03867 0.02129 0.00052 0.02291 0.03021 0.04838 C 0.0168 0.09514 -0.0155 0.12453 -0.05052 0.12731 C -0.06016 0.07893 -0.04701 0.02986 -0.01992 3.33333E-6 Z " pathEditMode="relative" rAng="0" ptsTypes="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43 2.22222E-6 C -0.04765 0.03102 -0.03645 0.08125 -0.0457 0.12731 C -0.08242 0.12453 -0.11341 0.09236 -0.12604 0.04838 C -0.09518 0.02129 -0.05598 0.02291 -0.0263 0.04838 C -0.03971 0.09514 -0.072 0.12453 -0.10703 0.12731 C -0.11666 0.07893 -0.10351 0.02986 -0.07643 2.22222E-6 Z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path" presetSubtype="0" repeatCount="10000" accel="53000" decel="44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2.59259E-6 C 0.00886 0.03102 0.02005 0.08125 0.01081 0.12732 C -0.02591 0.12454 -0.0569 0.09236 -0.06953 0.04838 C -0.03867 0.0213 0.00052 0.02292 0.03021 0.04838 C 0.0168 0.09514 -0.01549 0.12454 -0.05052 0.12732 C -0.06015 0.07894 -0.047 0.02986 -0.01992 -2.59259E-6 Z " pathEditMode="relative" rAng="0" ptsTypes="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0 C 0.00886 0.03102 0.02005 0.08125 0.01081 0.12731 C -0.02591 0.12454 -0.0569 0.09236 -0.06953 0.04838 C -0.03867 0.0213 0.00052 0.02292 0.03021 0.04838 C 0.0168 0.09514 -0.01549 0.12454 -0.05052 0.12731 C -0.06016 0.07894 -0.047 0.02986 -0.01992 0 Z " pathEditMode="relative" rAng="0" ptsTypes="AAAA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8 0.02569 C -0.025 0.05671 -0.0138 0.10694 -0.02305 0.15301 C -0.05977 0.15023 -0.09076 0.11805 -0.10339 0.07407 C -0.07253 0.04699 -0.03334 0.04861 -0.00365 0.07407 C -0.01706 0.12083 -0.04935 0.15023 -0.08438 0.15301 C -0.09401 0.10463 -0.08086 0.05555 -0.05378 0.02569 Z " pathEditMode="relative" rAng="0" ptsTypes="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3 7.40741E-7 C -0.10886 0.03102 -0.09766 0.08125 -0.1069 0.12731 C -0.14362 0.12454 -0.17461 0.09236 -0.18724 0.04838 C -0.15638 0.0213 -0.11719 0.02292 -0.0875 0.04838 C -0.10091 0.09514 -0.13321 0.12454 -0.16823 0.12731 C -0.17787 0.07893 -0.16472 0.02986 -0.13763 7.40741E-7 Z " pathEditMode="relative" rAng="0" ptsTypes="AAAA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43 -0.00625 C -0.04766 0.02477 -0.03646 0.075 -0.0457 0.12107 C -0.08242 0.11829 -0.11341 0.08611 -0.12604 0.04213 C -0.09518 0.01505 -0.05599 0.01667 -0.0263 0.04213 C -0.03971 0.08889 -0.07201 0.11829 -0.10703 0.12107 C -0.11667 0.07269 -0.10352 0.02361 -0.07643 -0.00625 Z " pathEditMode="relative" rAng="0" ptsTypes="AAAA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3.33333E-6 C 0.00886 0.03102 0.02005 0.08125 0.01081 0.12732 C -0.02591 0.12454 -0.0569 0.09236 -0.06953 0.04838 C -0.03867 0.0213 0.00052 0.02292 0.03021 0.04838 C 0.0168 0.09514 -0.01549 0.12454 -0.05052 0.12732 C -0.06015 0.07894 -0.047 0.02986 -0.01992 -3.33333E-6 Z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3 2.96296E-6 C 0.00885 0.03102 0.02005 0.08125 0.0108 0.12731 C -0.02592 0.12453 -0.0569 0.09236 -0.06953 0.04838 C -0.03868 0.02129 0.00052 0.02291 0.0302 0.04838 C 0.01679 0.09514 -0.0155 0.12453 -0.05052 0.12731 C -0.06016 0.07893 -0.04701 0.02986 -0.01993 2.96296E-6 Z " pathEditMode="relative" rAng="0" ptsTypes="AAAAAA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7.40741E-7 C 0.00885 0.03102 0.02005 0.08125 0.0108 0.12731 C -0.02591 0.12454 -0.0569 0.09236 -0.06953 0.04838 C -0.03867 0.0213 0.00052 0.02292 0.03021 0.04838 C 0.01679 0.09514 -0.0155 0.12454 -0.05052 0.12731 C -0.06016 0.07893 -0.04701 0.02986 -0.01992 7.40741E-7 Z " pathEditMode="relative" rAng="0" ptsTypes="AAAAAA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8 -0.03936 C -0.08581 -0.00834 -0.07461 0.04189 -0.08385 0.08796 C -0.12057 0.08518 -0.15156 0.053 -0.16419 0.00902 C -0.13333 -0.01806 -0.09414 -0.01644 -0.06445 0.00902 C -0.07786 0.05578 -0.11016 0.08518 -0.14518 0.08796 C -0.15482 0.03958 -0.14167 -0.0095 -0.11458 -0.03936 Z " pathEditMode="relative" rAng="0" ptsTypes="AAAAAA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61 -0.04699 C 0.33307 0.02245 0.39336 0.13495 0.34375 0.23796 C 0.14518 0.23194 -0.02318 0.15995 -0.09206 0.0618 C 0.07617 0.00093 0.28763 0.0044 0.44766 0.0618 C 0.3763 0.16597 0.20117 0.23194 0.01133 0.23796 C -0.04049 0.13009 0.03086 0.01991 0.17761 -0.04699 Z " pathEditMode="relative" rAng="0" ptsTypes="AAAAAA">
                                      <p:cBhvr>
                                        <p:cTn id="4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3.33333E-6 C 0.00885 0.03102 0.02005 0.08125 0.01081 0.12731 C -0.02591 0.12453 -0.0569 0.09236 -0.06953 0.04838 C -0.03867 0.02129 0.00052 0.02291 0.03021 0.04838 C 0.0168 0.09514 -0.0155 0.12453 -0.05052 0.12731 C -0.06016 0.07893 -0.04701 0.02986 -0.01992 3.33333E-6 Z " pathEditMode="relative" rAng="0" ptsTypes="AAAAAA">
                                      <p:cBhvr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588E3-49C9-4025-85BA-63D618FFFF54}"/>
              </a:ext>
            </a:extLst>
          </p:cNvPr>
          <p:cNvSpPr/>
          <p:nvPr/>
        </p:nvSpPr>
        <p:spPr>
          <a:xfrm>
            <a:off x="1237957" y="276674"/>
            <a:ext cx="8750105" cy="1266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E5B0D-CB87-47D5-9B19-A2DC7FF9159A}"/>
              </a:ext>
            </a:extLst>
          </p:cNvPr>
          <p:cNvSpPr txBox="1"/>
          <p:nvPr/>
        </p:nvSpPr>
        <p:spPr>
          <a:xfrm>
            <a:off x="1097280" y="276674"/>
            <a:ext cx="875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আন্তঃআণবিক শক্তি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A9E39-51A4-453F-B0A1-568C5B2F4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9" y="2373989"/>
            <a:ext cx="3349733" cy="3109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E6E1C-D596-4BFC-8CA1-EAFC7D12E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40" y="2373988"/>
            <a:ext cx="3436364" cy="3109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7BE031-0CE3-4BDC-B7D4-3A269A4E1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92" y="2373988"/>
            <a:ext cx="2666310" cy="31090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49C39B-1A30-476D-BDA5-1A1A61807B99}"/>
              </a:ext>
            </a:extLst>
          </p:cNvPr>
          <p:cNvSpPr/>
          <p:nvPr/>
        </p:nvSpPr>
        <p:spPr>
          <a:xfrm>
            <a:off x="5284376" y="5892401"/>
            <a:ext cx="2180492" cy="517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062260-5751-463A-88EC-F25AA060CAE6}"/>
              </a:ext>
            </a:extLst>
          </p:cNvPr>
          <p:cNvSpPr/>
          <p:nvPr/>
        </p:nvSpPr>
        <p:spPr>
          <a:xfrm>
            <a:off x="909681" y="5885694"/>
            <a:ext cx="2180492" cy="517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23BDA9-BB69-4254-93AD-A4350B265760}"/>
              </a:ext>
            </a:extLst>
          </p:cNvPr>
          <p:cNvSpPr/>
          <p:nvPr/>
        </p:nvSpPr>
        <p:spPr>
          <a:xfrm>
            <a:off x="9200101" y="5866920"/>
            <a:ext cx="2180492" cy="517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208</Words>
  <Application>Microsoft Office PowerPoint</Application>
  <PresentationFormat>Widescreen</PresentationFormat>
  <Paragraphs>67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61</cp:revision>
  <dcterms:created xsi:type="dcterms:W3CDTF">2020-03-10T09:26:10Z</dcterms:created>
  <dcterms:modified xsi:type="dcterms:W3CDTF">2020-03-11T04:11:40Z</dcterms:modified>
</cp:coreProperties>
</file>