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23"/>
  </p:notesMasterIdLst>
  <p:sldIdLst>
    <p:sldId id="287" r:id="rId2"/>
    <p:sldId id="256" r:id="rId3"/>
    <p:sldId id="258" r:id="rId4"/>
    <p:sldId id="259" r:id="rId5"/>
    <p:sldId id="288" r:id="rId6"/>
    <p:sldId id="286" r:id="rId7"/>
    <p:sldId id="269" r:id="rId8"/>
    <p:sldId id="284" r:id="rId9"/>
    <p:sldId id="281" r:id="rId10"/>
    <p:sldId id="285" r:id="rId11"/>
    <p:sldId id="282" r:id="rId12"/>
    <p:sldId id="283" r:id="rId13"/>
    <p:sldId id="270" r:id="rId14"/>
    <p:sldId id="267" r:id="rId15"/>
    <p:sldId id="271" r:id="rId16"/>
    <p:sldId id="268" r:id="rId17"/>
    <p:sldId id="272" r:id="rId18"/>
    <p:sldId id="280" r:id="rId19"/>
    <p:sldId id="275" r:id="rId20"/>
    <p:sldId id="278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E37A3-7B65-4888-8A1D-A5D5986F10C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BE28D-8A67-490B-9E41-D13DDEE8A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2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E28D-8A67-490B-9E41-D13DDEE8AD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2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BE28D-8A67-490B-9E41-D13DDEE8AD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12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8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97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0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04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6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9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0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2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2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14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5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75"/>
            <a:ext cx="8974853" cy="67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65" y="184088"/>
            <a:ext cx="4800600" cy="2543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2727604"/>
            <a:ext cx="4065495" cy="2669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4" y="131675"/>
            <a:ext cx="3975301" cy="2482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1499346" y="5277216"/>
            <a:ext cx="6858000" cy="138499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বর্ষায় আকাশ কালো ঘন মেঘে ছেয়ে যায়।কখনও বড় ফোঁটা, আবার কখনও ছোট ফোঁটায় বৃষ্টি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ফোঁটায় বৃষ্টিকে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মষুল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বৃষ্টি,ছোট ফোঁটায় বৃষ্টিকে ইলশেগুঁড়ি বলে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8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2" y="534824"/>
            <a:ext cx="4320988" cy="3240741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86000" y="4648200"/>
            <a:ext cx="5105400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সময় ফোটে কদম ,কেয়া ও নানা ধরণের ফুল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47" y="534824"/>
            <a:ext cx="4668569" cy="32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6096000" cy="4095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105400"/>
            <a:ext cx="5486400" cy="107721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শরৎকালে আকাশে সাদা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মেঘ 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পাড় সাদা কাশফুলে ভরে যায়।</a:t>
            </a:r>
          </a:p>
        </p:txBody>
      </p:sp>
    </p:spTree>
    <p:extLst>
      <p:ext uri="{BB962C8B-B14F-4D97-AF65-F5344CB8AC3E}">
        <p14:creationId xmlns:p14="http://schemas.microsoft.com/office/powerpoint/2010/main" val="351463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1643270"/>
            <a:ext cx="8749699" cy="4724400"/>
            <a:chOff x="152400" y="1828800"/>
            <a:chExt cx="8749699" cy="472440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828800"/>
              <a:ext cx="4345184" cy="47244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866900"/>
              <a:ext cx="4253899" cy="46482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990600" y="609600"/>
            <a:ext cx="22098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44196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endParaRPr lang="en-US" sz="9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7000"/>
            <a:ext cx="6096000" cy="40376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830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92056"/>
            <a:ext cx="762000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433125" y="998107"/>
            <a:ext cx="1100990" cy="634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047978"/>
            <a:ext cx="457200" cy="58477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200" dirty="0">
              <a:ln w="31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047343"/>
            <a:ext cx="53340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5518" y="1047978"/>
            <a:ext cx="614528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976317"/>
            <a:ext cx="892865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407726" y="1898152"/>
            <a:ext cx="1100989" cy="617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9592" y="1976317"/>
            <a:ext cx="51423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7105" y="1952461"/>
            <a:ext cx="5334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4148" y="1952461"/>
            <a:ext cx="557052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2971800"/>
            <a:ext cx="6858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86000" y="2907699"/>
            <a:ext cx="1100989" cy="58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9593" y="2971801"/>
            <a:ext cx="55045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6195" y="2964219"/>
            <a:ext cx="58789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2964218"/>
            <a:ext cx="5080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2" y="24545"/>
            <a:ext cx="4622794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ও নতুন শব্দ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917" y="3988624"/>
            <a:ext cx="175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364210" y="4258891"/>
            <a:ext cx="1066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39592" y="4114800"/>
            <a:ext cx="937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6182" y="4638020"/>
            <a:ext cx="1428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266765" y="4922861"/>
            <a:ext cx="1120224" cy="111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9592" y="4733706"/>
            <a:ext cx="154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খুব বেশী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1" y="5562600"/>
            <a:ext cx="1121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পেঁজা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119639" y="5702887"/>
            <a:ext cx="1267350" cy="109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5491436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ধুনে বা টেনে আঁশ বের 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6248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163714" y="6328575"/>
            <a:ext cx="1467792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4820" y="6248399"/>
            <a:ext cx="249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কিনারা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3" grpId="0" animBg="1"/>
      <p:bldP spid="5" grpId="0" animBg="1"/>
      <p:bldP spid="14" grpId="0" animBg="1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9" grpId="0"/>
      <p:bldP spid="30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9" b="29717"/>
          <a:stretch/>
        </p:blipFill>
        <p:spPr>
          <a:xfrm>
            <a:off x="1066800" y="2667000"/>
            <a:ext cx="52578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762001"/>
            <a:ext cx="3581400" cy="1323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048" y="102732"/>
            <a:ext cx="4167352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540" y="1655135"/>
            <a:ext cx="1600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7507" y="2345906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ভেঙেগ নতুন শব্দ লিখঃষ্ট,ন্ড ষ্ম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774" y="3208641"/>
            <a:ext cx="17907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434578" y="385408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গুলো দিয়ে বাক্য তৈরি করঃপ্রচন্ড,বৃষ্টি ,মিষ্টি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540" y="4547253"/>
            <a:ext cx="1905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362272"/>
            <a:ext cx="767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লিখঃইলশেগুঁড়ি কি?  কদম কখন ফোটে?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9" grpId="0"/>
      <p:bldP spid="10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18674" r="11651"/>
          <a:stretch/>
        </p:blipFill>
        <p:spPr>
          <a:xfrm>
            <a:off x="1143000" y="2133600"/>
            <a:ext cx="7073630" cy="3982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09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685800"/>
            <a:ext cx="4343400" cy="1446550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GB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39" y="566853"/>
            <a:ext cx="4009013" cy="1289759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0292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লিখঃ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(ক)বর্ষাকালে কি কি ফুল ফোটে?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(খ)গ্রীষ্মকাল সম্পর্কে ৩টি বাক্য লিখ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5150" y="1872004"/>
            <a:ext cx="2566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পূরন করঃ</a:t>
            </a:r>
          </a:p>
        </p:txBody>
      </p:sp>
      <p:sp>
        <p:nvSpPr>
          <p:cNvPr id="8" name="Rectangle 7"/>
          <p:cNvSpPr/>
          <p:nvPr/>
        </p:nvSpPr>
        <p:spPr>
          <a:xfrm>
            <a:off x="789966" y="2575067"/>
            <a:ext cx="4309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(ক)গ্রীষ্মকে বলা হয়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966" y="3707799"/>
            <a:ext cx="3544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(খ)বর্ষার পর আসে.........।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2472171"/>
            <a:ext cx="1314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মধুমাস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59760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6781800"/>
          </a:xfr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39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9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39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endParaRPr lang="en-US" sz="239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30"/>
            <a:ext cx="18288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330"/>
            <a:ext cx="18288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4554166"/>
            <a:ext cx="18288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17" y="4563083"/>
            <a:ext cx="182880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54166"/>
            <a:ext cx="182880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572000"/>
            <a:ext cx="18288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55" y="40330"/>
            <a:ext cx="1828800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55" y="49957"/>
            <a:ext cx="1828800" cy="220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55" y="40330"/>
            <a:ext cx="1828800" cy="220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1" y="4554166"/>
            <a:ext cx="1828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59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6019800" cy="18620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একটি ঋতু সম্পর্কে ৫টি বাক্য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4" b="5156"/>
          <a:stretch/>
        </p:blipFill>
        <p:spPr>
          <a:xfrm>
            <a:off x="685800" y="228600"/>
            <a:ext cx="7848600" cy="4896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5410200"/>
            <a:ext cx="8229600" cy="186204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7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06" y="833977"/>
            <a:ext cx="7600950" cy="1317487"/>
          </a:xfrm>
          <a:solidFill>
            <a:schemeClr val="accent6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681" y="2196889"/>
            <a:ext cx="3566160" cy="822960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621" y="3036032"/>
            <a:ext cx="3566160" cy="3341572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নামঃমোছাঃরিনা আক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 শিক্ষক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বিদ্যালয়ঃআ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লোহালী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দুপচাঁচিয়া ,বগুড়া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3887" y="2196889"/>
            <a:ext cx="3566160" cy="822960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3887" y="3062150"/>
            <a:ext cx="3566160" cy="3341572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শ্রেনিঃচতুর্থ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পাঠঃবাংলাদেশের প্র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পাঠ্যাংশঃপ্রথমে........কাশফুলে ভরে যায় ।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তারিখঃ১২-০৩-২০২০ খ্রিঃ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6477000"/>
          </a:xfrm>
          <a:solidFill>
            <a:schemeClr val="accent3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bn-IN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GB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1.1.1-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১.1.2-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শব্দযুক্ত বাক্য স্পষ্ট ও </a:t>
            </a:r>
            <a:b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 বলতে পারবে ।</a:t>
            </a:r>
            <a:b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১.4.1-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ব্যবহ্নত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1.5.1-পাঠে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772400" cy="92333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910"/>
            <a:ext cx="4191000" cy="4758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10"/>
            <a:ext cx="4495800" cy="4713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5029200"/>
            <a:ext cx="5486400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6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620000" cy="45243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 </a:t>
            </a:r>
            <a:r>
              <a:rPr lang="bn-IN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 ,</a:t>
            </a:r>
            <a:r>
              <a:rPr lang="en-GB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 ও শরৎকাল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জানব।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" y="488056"/>
            <a:ext cx="4343400" cy="4129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88056"/>
            <a:ext cx="3962400" cy="4099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953000"/>
            <a:ext cx="33528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প্রচন্ড গরম!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876800"/>
            <a:ext cx="4343400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রৌদের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অসহ্য তাপ।দুপুরে লোকে বের হলে ছাতা ধরে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ঁটে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59"/>
            <a:ext cx="2819400" cy="3927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00" y="2001117"/>
            <a:ext cx="2933900" cy="1962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4477" r="2057" b="-4477"/>
          <a:stretch/>
        </p:blipFill>
        <p:spPr>
          <a:xfrm>
            <a:off x="3505200" y="85165"/>
            <a:ext cx="2514600" cy="1902148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5165"/>
            <a:ext cx="2927583" cy="1902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84" y="1987313"/>
            <a:ext cx="2496000" cy="19579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29974" y="3244334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9974" y="3244334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।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3505200" y="3613666"/>
            <a:ext cx="120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4724400"/>
            <a:ext cx="685800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গ্রীষ্মকালকে মধুমাস বলা হয়।কারণ এ সময় মধুর মতো মিষ্টি নানা ফল পাওয়া যায়।আম ,জাম ,কাঁঠাল, আনারস, লিচু ইত্যাদি গ্রীষ্মকালের ফল।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855</TotalTime>
  <Words>284</Words>
  <Application>Microsoft Office PowerPoint</Application>
  <PresentationFormat>On-screen Show (4:3)</PresentationFormat>
  <Paragraphs>74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NikoshBAN</vt:lpstr>
      <vt:lpstr>Tw Cen MT</vt:lpstr>
      <vt:lpstr>Tw Cen MT Condensed</vt:lpstr>
      <vt:lpstr>Wingdings 3</vt:lpstr>
      <vt:lpstr>Integral</vt:lpstr>
      <vt:lpstr>PowerPoint Presentation</vt:lpstr>
      <vt:lpstr> স্বাগতম                                         </vt:lpstr>
      <vt:lpstr>পরিচিতি</vt:lpstr>
      <vt:lpstr>শিখনফলঃ শোনাঃ1.1.1-যুক্তব্যঞ্জণ সহযোগে গঠিত শব্দ শুনে বুঝতে পারবে। বলাঃ১.1.2- যুক্তব্যঞ্জণ সহযোগে তৈরি শব্দযুক্ত বাক্য স্পষ্ট ও  শুদ্ধভাবে বলতে পারবে ।  পড়াঃ১.4.1-পাঠে ব্যবহ্নত শব্দ শ্রবণযোগ্য স্পষ্ট স্বরে ও শুদ্ধ উচ্চারণে পড়তে পারবে।  লেখাঃ1.5.1-পাঠে ব্যবহ্নত শব্দ দিয়ে নতুন নতুন বাক্য লিখতে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মূল্যায়নঃ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Alohali GPS DUP</dc:creator>
  <cp:lastModifiedBy>Alohali GPS DUP</cp:lastModifiedBy>
  <cp:revision>76</cp:revision>
  <dcterms:created xsi:type="dcterms:W3CDTF">2006-08-16T00:00:00Z</dcterms:created>
  <dcterms:modified xsi:type="dcterms:W3CDTF">2020-03-15T05:58:40Z</dcterms:modified>
</cp:coreProperties>
</file>