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3" r:id="rId9"/>
    <p:sldId id="265" r:id="rId10"/>
    <p:sldId id="264" r:id="rId11"/>
    <p:sldId id="270" r:id="rId12"/>
    <p:sldId id="271" r:id="rId13"/>
    <p:sldId id="269" r:id="rId14"/>
    <p:sldId id="263" r:id="rId15"/>
    <p:sldId id="262" r:id="rId16"/>
    <p:sldId id="272" r:id="rId17"/>
    <p:sldId id="274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-78" y="-576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B491D-DD6A-4DEC-85BC-D8660E89E945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F5CE9-32DE-4C9E-AF7A-338562AF2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506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5CE9-32DE-4C9E-AF7A-338562AF22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49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7210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059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94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6025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90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01824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0846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127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431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247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154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206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65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559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598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002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881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CC2347-5349-4D01-87FC-9B438C4198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F12921D-3097-42DC-BC4D-FFD80A114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1257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BD81BE9-C2EF-4D4D-A671-ED8D082C468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TextBox 3"/>
            <p:cNvSpPr txBox="1"/>
            <p:nvPr/>
          </p:nvSpPr>
          <p:spPr>
            <a:xfrm>
              <a:off x="0" y="6088559"/>
              <a:ext cx="12192000" cy="76944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</a:t>
              </a:r>
              <a:r>
                <a:rPr lang="en-US" sz="4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4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 শুভেচ্ছা</a:t>
              </a:r>
              <a:endPara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146B3EC1-F7AB-41F7-BCBF-08BD7A467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970" y="0"/>
              <a:ext cx="9054059" cy="5724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16934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9896" y="6056243"/>
            <a:ext cx="2354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FD5CCD-C283-43F9-97A5-DAA81C2D2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4" y="419725"/>
            <a:ext cx="10942820" cy="5396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418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3178" y="5542779"/>
            <a:ext cx="328564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B6CF5C-B258-4CF0-BE88-A51001528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21"/>
            <a:ext cx="12192000" cy="5306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0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imagesCA90SON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919" y="495946"/>
            <a:ext cx="10879809" cy="530041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39525" y="5951349"/>
            <a:ext cx="3084163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প্যাগোডা</a:t>
            </a:r>
            <a:endParaRPr lang="en-US" sz="48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1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5958" y="5484113"/>
            <a:ext cx="4060556" cy="92333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গির্জা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46E4BA-7705-4A8B-9B30-DDB33BD71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12"/>
            <a:ext cx="12052092" cy="5033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80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7085" y="6020791"/>
            <a:ext cx="546027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শিশুপার্ক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43912F-E8CA-46AF-A8D8-0E3ED3A7A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1" y="269823"/>
            <a:ext cx="9668656" cy="55163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58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9719" y="5890161"/>
            <a:ext cx="308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 মাঠ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804621-FFB1-4245-BF5E-D9F93E857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9" y="259953"/>
            <a:ext cx="10013429" cy="5286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50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8353"/>
            <a:ext cx="12026900" cy="6432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pPr algn="ctr"/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৩৮পৃ:বের ক</a:t>
            </a:r>
            <a:r>
              <a:rPr lang="as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en-US" sz="8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bn-BD" sz="88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5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53DB17-96E5-4BAC-89AE-3386AA73F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"/>
            <a:ext cx="6896100" cy="67455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815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05943"/>
            <a:ext cx="12191999" cy="5355312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কোন ধরনের সম্পদ ?</a:t>
            </a:r>
          </a:p>
          <a:p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দল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সামাজিক সম্পদের নাম লেখ ।</a:t>
            </a:r>
          </a:p>
          <a:p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৩নংদল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পার্ক ওখেলার মাঠ সমাজে কিভাবে ভুমিকা 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রাখে?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৪নং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1771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88" y="771896"/>
            <a:ext cx="11752612" cy="3693319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bn-BD" sz="7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সামাজিক সম্পদ বলতে কি বুঝ ?</a:t>
            </a: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তোমার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পাঁচটি সামাজিক সম্পদের নাম লেখ ।     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0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0"/>
            <a:ext cx="12192000" cy="4093428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ঃছদরুল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তালুকদার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৬৪ন</a:t>
            </a:r>
            <a:r>
              <a:rPr lang="as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ধারশুন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দুপচাঁচিয়া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1918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5399" y="5467260"/>
            <a:ext cx="6781800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04F81F0-91E6-4D9A-AEBA-0C861EE61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765175"/>
            <a:ext cx="7696199" cy="4594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52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439" y="1566952"/>
            <a:ext cx="10522226" cy="37240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endParaRPr lang="bn-BD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</a:t>
            </a:r>
          </a:p>
        </p:txBody>
      </p:sp>
    </p:spTree>
    <p:extLst>
      <p:ext uri="{BB962C8B-B14F-4D97-AF65-F5344CB8AC3E}">
        <p14:creationId xmlns="" xmlns:p14="http://schemas.microsoft.com/office/powerpoint/2010/main" val="167412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82DFD87-EB02-4B9E-9A61-1F1FC4C8BEBD}"/>
              </a:ext>
            </a:extLst>
          </p:cNvPr>
          <p:cNvGrpSpPr/>
          <p:nvPr/>
        </p:nvGrpSpPr>
        <p:grpSpPr>
          <a:xfrm>
            <a:off x="-1" y="0"/>
            <a:ext cx="12072080" cy="7053492"/>
            <a:chOff x="-1" y="0"/>
            <a:chExt cx="12072080" cy="70534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20" y="0"/>
              <a:ext cx="5396459" cy="29230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0AEA8DBE-523B-434E-A3FF-E04D19847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6301" y="0"/>
              <a:ext cx="6435778" cy="29230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5E163EA6-3404-4C17-B95D-A5773F657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3072983"/>
              <a:ext cx="5636301" cy="312272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68CC5CE6-9DB3-4313-BCFB-A4970C5ED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542" y="3072983"/>
              <a:ext cx="6432537" cy="327262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6DDDDDD-599B-484A-9FA5-5FE69ABC8622}"/>
                </a:ext>
              </a:extLst>
            </p:cNvPr>
            <p:cNvSpPr txBox="1"/>
            <p:nvPr/>
          </p:nvSpPr>
          <p:spPr>
            <a:xfrm>
              <a:off x="1364105" y="6345606"/>
              <a:ext cx="84094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উপরের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কিসের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পাচ্ছি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573400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44" y="1470992"/>
            <a:ext cx="8110330" cy="32316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8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</a:t>
            </a:r>
          </a:p>
          <a:p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9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52" y="636104"/>
            <a:ext cx="9766852" cy="3662541"/>
          </a:xfrm>
          <a:prstGeom prst="rect">
            <a:avLst/>
          </a:prstGeom>
          <a:solidFill>
            <a:schemeClr val="bg2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.1.1 </a:t>
            </a:r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 কাকে বলে বলতে পারবে ।</a:t>
            </a:r>
          </a:p>
          <a:p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.1.2</a:t>
            </a:r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কয়েকটি সামাজিক সম্পদের নাম বলতে পারবে।</a:t>
            </a:r>
          </a:p>
          <a:p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.1.3</a:t>
            </a:r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এলাকার সামাজিক সম্পদ গুলো চিহ্নিত করতে পারবে ।</a:t>
            </a:r>
          </a:p>
          <a:p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48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EBE5F74-16EB-41B5-A186-AAD7ED34224C}"/>
              </a:ext>
            </a:extLst>
          </p:cNvPr>
          <p:cNvGrpSpPr/>
          <p:nvPr/>
        </p:nvGrpSpPr>
        <p:grpSpPr>
          <a:xfrm>
            <a:off x="359764" y="869430"/>
            <a:ext cx="11212643" cy="5737484"/>
            <a:chOff x="359764" y="869430"/>
            <a:chExt cx="11212643" cy="573748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2A65FF1B-951D-4164-BED9-AAA303F57CEA}"/>
                </a:ext>
              </a:extLst>
            </p:cNvPr>
            <p:cNvSpPr/>
            <p:nvPr/>
          </p:nvSpPr>
          <p:spPr>
            <a:xfrm>
              <a:off x="359764" y="869430"/>
              <a:ext cx="11212643" cy="25595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য 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ু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য়োজন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মেটায়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হ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্ছে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5" name="Arrow: Down 4">
              <a:extLst>
                <a:ext uri="{FF2B5EF4-FFF2-40B4-BE49-F238E27FC236}">
                  <a16:creationId xmlns="" xmlns:a16="http://schemas.microsoft.com/office/drawing/2014/main" id="{3EA88436-EFC8-4797-886A-2E509E64AC59}"/>
                </a:ext>
              </a:extLst>
            </p:cNvPr>
            <p:cNvSpPr/>
            <p:nvPr/>
          </p:nvSpPr>
          <p:spPr>
            <a:xfrm>
              <a:off x="5518878" y="3429000"/>
              <a:ext cx="774492" cy="8694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C81B43AC-2767-463A-A8B9-89C8329C4384}"/>
                </a:ext>
              </a:extLst>
            </p:cNvPr>
            <p:cNvSpPr/>
            <p:nvPr/>
          </p:nvSpPr>
          <p:spPr>
            <a:xfrm>
              <a:off x="359764" y="4298430"/>
              <a:ext cx="11092721" cy="23084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সম্পদঃ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ন-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উন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োগ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সুবিধাকে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59634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9044" y="5563891"/>
            <a:ext cx="3841642" cy="1015663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5A5726-1A2D-415C-9FE7-5EA0BC0E3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8" y="278446"/>
            <a:ext cx="10373193" cy="4863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07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464949"/>
            <a:ext cx="11812250" cy="521632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26487" y="5681272"/>
            <a:ext cx="2903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হাসপাতাল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77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359</TotalTime>
  <Words>294</Words>
  <Application>Microsoft Office PowerPoint</Application>
  <PresentationFormat>Custom</PresentationFormat>
  <Paragraphs>40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PTI-18</dc:creator>
  <cp:lastModifiedBy>kc</cp:lastModifiedBy>
  <cp:revision>103</cp:revision>
  <dcterms:created xsi:type="dcterms:W3CDTF">2016-10-06T05:47:56Z</dcterms:created>
  <dcterms:modified xsi:type="dcterms:W3CDTF">2020-03-14T08:26:23Z</dcterms:modified>
</cp:coreProperties>
</file>