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07218-2839-42EF-A94D-794C11963A33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29AB7B8-745B-4D32-BE1A-9F162C8669B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সেট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EB145949-B0AA-4CAF-9404-5DA781382677}" type="parTrans" cxnId="{CD875964-53B1-494C-9ADD-13AC98990653}">
      <dgm:prSet/>
      <dgm:spPr/>
      <dgm:t>
        <a:bodyPr/>
        <a:lstStyle/>
        <a:p>
          <a:endParaRPr lang="en-US"/>
        </a:p>
      </dgm:t>
    </dgm:pt>
    <dgm:pt modelId="{4CF87946-C690-458E-8C5D-C58DD89D0EAD}" type="sibTrans" cxnId="{CD875964-53B1-494C-9ADD-13AC98990653}">
      <dgm:prSet/>
      <dgm:spPr/>
      <dgm:t>
        <a:bodyPr/>
        <a:lstStyle/>
        <a:p>
          <a:endParaRPr lang="en-US"/>
        </a:p>
      </dgm:t>
    </dgm:pt>
    <dgm:pt modelId="{A8DF161E-A7B8-4897-AFD8-2AD6F79601FE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সংযোগ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D0CB97B-C9B5-45AD-AB15-6D5835FFD82A}" type="parTrans" cxnId="{F480D4FB-7F7F-451F-9A99-BD4F86B7BF3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07B1FCCC-085E-412E-ACD0-30EE97A79086}" type="sibTrans" cxnId="{F480D4FB-7F7F-451F-9A99-BD4F86B7BF39}">
      <dgm:prSet/>
      <dgm:spPr/>
      <dgm:t>
        <a:bodyPr/>
        <a:lstStyle/>
        <a:p>
          <a:endParaRPr lang="en-US"/>
        </a:p>
      </dgm:t>
    </dgm:pt>
    <dgm:pt modelId="{FBC03890-BDC7-40E8-AF17-524C1ED85E0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smtClean="0">
              <a:latin typeface="NikoshBAN" pitchFamily="2" charset="0"/>
              <a:cs typeface="NikoshBAN" pitchFamily="2" charset="0"/>
            </a:rPr>
            <a:t>সার্বিক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6939C484-1141-4099-9AB0-50DE625514FD}" type="parTrans" cxnId="{CC564B90-464F-42D5-96DA-780B8A979D2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0515E248-48A0-4CC6-BA68-B791626A13C1}" type="sibTrans" cxnId="{CC564B90-464F-42D5-96DA-780B8A979D29}">
      <dgm:prSet/>
      <dgm:spPr/>
      <dgm:t>
        <a:bodyPr/>
        <a:lstStyle/>
        <a:p>
          <a:endParaRPr lang="en-US"/>
        </a:p>
      </dgm:t>
    </dgm:pt>
    <dgm:pt modelId="{83707DAE-DB1D-458C-975C-14F3E87BD78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ছেদ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2A768A1A-F4EB-464E-A4CA-D574BE128772}" type="parTrans" cxnId="{0113120A-DA3C-422A-91BC-CE46B9BE610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18901229-44D5-46F0-BA90-79F7DD10BB3A}" type="sibTrans" cxnId="{0113120A-DA3C-422A-91BC-CE46B9BE6107}">
      <dgm:prSet/>
      <dgm:spPr/>
      <dgm:t>
        <a:bodyPr/>
        <a:lstStyle/>
        <a:p>
          <a:endParaRPr lang="en-US"/>
        </a:p>
      </dgm:t>
    </dgm:pt>
    <dgm:pt modelId="{770372EC-F7CD-47A6-B327-9C48249D3B9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ফাঁকা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F07713C8-EF60-4C66-8306-E24E6C7BA45B}" type="parTrans" cxnId="{C403C20B-875A-4B38-B0E5-6E1D9F9AD51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5EC30DEE-3BC3-42BB-AD91-4B1E220DB5D3}" type="sibTrans" cxnId="{C403C20B-875A-4B38-B0E5-6E1D9F9AD51A}">
      <dgm:prSet/>
      <dgm:spPr/>
      <dgm:t>
        <a:bodyPr/>
        <a:lstStyle/>
        <a:p>
          <a:endParaRPr lang="en-US"/>
        </a:p>
      </dgm:t>
    </dgm:pt>
    <dgm:pt modelId="{6DB11983-13B5-4005-8433-9B39D5CBF4C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উপসেট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E2CE6306-5AB9-47D5-ADE0-A65F0EA56EC9}" type="parTrans" cxnId="{C3D19EFF-73E6-4DDA-A1C9-E266D4736C4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A07B38EA-12EF-44B2-AA6F-92F9A2751433}" type="sibTrans" cxnId="{C3D19EFF-73E6-4DDA-A1C9-E266D4736C40}">
      <dgm:prSet/>
      <dgm:spPr/>
      <dgm:t>
        <a:bodyPr/>
        <a:lstStyle/>
        <a:p>
          <a:endParaRPr lang="en-US"/>
        </a:p>
      </dgm:t>
    </dgm:pt>
    <dgm:pt modelId="{ABABD13F-3A28-419C-9A4B-4D248688821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অসীম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6E44D3AC-B217-4F86-A10C-0A889B7AEF53}" type="parTrans" cxnId="{3558AD52-169C-4D46-B754-64770731DDF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3A743433-1BD9-42A2-AED7-95CF26EC1314}" type="sibTrans" cxnId="{3558AD52-169C-4D46-B754-64770731DDFE}">
      <dgm:prSet/>
      <dgm:spPr/>
      <dgm:t>
        <a:bodyPr/>
        <a:lstStyle/>
        <a:p>
          <a:endParaRPr lang="en-US"/>
        </a:p>
      </dgm:t>
    </dgm:pt>
    <dgm:pt modelId="{7FE12278-E9D8-4329-BC8F-410E01852E0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NikoshBAN" pitchFamily="2" charset="0"/>
              <a:cs typeface="NikoshBAN" pitchFamily="2" charset="0"/>
            </a:rPr>
            <a:t>সসীম সেট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AC3B230-669C-43D0-8B80-C34C6DC57473}" type="parTrans" cxnId="{049889A3-95F7-407F-BA83-1759AF531DB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500">
            <a:latin typeface="NikoshBAN" pitchFamily="2" charset="0"/>
            <a:cs typeface="NikoshBAN" pitchFamily="2" charset="0"/>
          </a:endParaRPr>
        </a:p>
      </dgm:t>
    </dgm:pt>
    <dgm:pt modelId="{7EB710F7-F739-4967-BEE4-22BA9EF051AB}" type="sibTrans" cxnId="{049889A3-95F7-407F-BA83-1759AF531DB3}">
      <dgm:prSet/>
      <dgm:spPr/>
      <dgm:t>
        <a:bodyPr/>
        <a:lstStyle/>
        <a:p>
          <a:endParaRPr lang="en-US"/>
        </a:p>
      </dgm:t>
    </dgm:pt>
    <dgm:pt modelId="{F68C1C9B-4903-4B8E-AD4F-49D87C9ED460}" type="pres">
      <dgm:prSet presAssocID="{EF207218-2839-42EF-A94D-794C11963A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4A5BBA-A829-4EEC-AE2A-E465A32A8FCA}" type="pres">
      <dgm:prSet presAssocID="{029AB7B8-745B-4D32-BE1A-9F162C8669B1}" presName="centerShape" presStyleLbl="node0" presStyleIdx="0" presStyleCnt="1"/>
      <dgm:spPr/>
      <dgm:t>
        <a:bodyPr/>
        <a:lstStyle/>
        <a:p>
          <a:endParaRPr lang="en-US"/>
        </a:p>
      </dgm:t>
    </dgm:pt>
    <dgm:pt modelId="{B7E59E34-CC8C-430F-910E-CB99B345E3FF}" type="pres">
      <dgm:prSet presAssocID="{5AC3B230-669C-43D0-8B80-C34C6DC57473}" presName="Name9" presStyleLbl="parChTrans1D2" presStyleIdx="0" presStyleCnt="7"/>
      <dgm:spPr/>
      <dgm:t>
        <a:bodyPr/>
        <a:lstStyle/>
        <a:p>
          <a:endParaRPr lang="en-US"/>
        </a:p>
      </dgm:t>
    </dgm:pt>
    <dgm:pt modelId="{70FB6821-23C7-4667-8717-7C5D020A56F3}" type="pres">
      <dgm:prSet presAssocID="{5AC3B230-669C-43D0-8B80-C34C6DC57473}" presName="connTx" presStyleLbl="parChTrans1D2" presStyleIdx="0" presStyleCnt="7"/>
      <dgm:spPr/>
      <dgm:t>
        <a:bodyPr/>
        <a:lstStyle/>
        <a:p>
          <a:endParaRPr lang="en-US"/>
        </a:p>
      </dgm:t>
    </dgm:pt>
    <dgm:pt modelId="{31569DBB-08E6-4CB1-8B00-CF5B08C405BC}" type="pres">
      <dgm:prSet presAssocID="{7FE12278-E9D8-4329-BC8F-410E01852E0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443B6-BECF-40BD-A31E-AFEBFB9DCCD6}" type="pres">
      <dgm:prSet presAssocID="{6E44D3AC-B217-4F86-A10C-0A889B7AEF53}" presName="Name9" presStyleLbl="parChTrans1D2" presStyleIdx="1" presStyleCnt="7"/>
      <dgm:spPr/>
      <dgm:t>
        <a:bodyPr/>
        <a:lstStyle/>
        <a:p>
          <a:endParaRPr lang="en-US"/>
        </a:p>
      </dgm:t>
    </dgm:pt>
    <dgm:pt modelId="{96F28C76-D635-46FF-A623-8B32AEE10BD8}" type="pres">
      <dgm:prSet presAssocID="{6E44D3AC-B217-4F86-A10C-0A889B7AEF53}" presName="connTx" presStyleLbl="parChTrans1D2" presStyleIdx="1" presStyleCnt="7"/>
      <dgm:spPr/>
      <dgm:t>
        <a:bodyPr/>
        <a:lstStyle/>
        <a:p>
          <a:endParaRPr lang="en-US"/>
        </a:p>
      </dgm:t>
    </dgm:pt>
    <dgm:pt modelId="{1D658870-FE8E-4BEF-8DC3-48AB6C7AC305}" type="pres">
      <dgm:prSet presAssocID="{ABABD13F-3A28-419C-9A4B-4D248688821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B97FD-D445-4A4B-B89F-49A080CDD14B}" type="pres">
      <dgm:prSet presAssocID="{6939C484-1141-4099-9AB0-50DE625514FD}" presName="Name9" presStyleLbl="parChTrans1D2" presStyleIdx="2" presStyleCnt="7"/>
      <dgm:spPr/>
      <dgm:t>
        <a:bodyPr/>
        <a:lstStyle/>
        <a:p>
          <a:endParaRPr lang="en-US"/>
        </a:p>
      </dgm:t>
    </dgm:pt>
    <dgm:pt modelId="{F181CC66-7111-4DA6-AD57-AC8720B9FB79}" type="pres">
      <dgm:prSet presAssocID="{6939C484-1141-4099-9AB0-50DE625514FD}" presName="connTx" presStyleLbl="parChTrans1D2" presStyleIdx="2" presStyleCnt="7"/>
      <dgm:spPr/>
      <dgm:t>
        <a:bodyPr/>
        <a:lstStyle/>
        <a:p>
          <a:endParaRPr lang="en-US"/>
        </a:p>
      </dgm:t>
    </dgm:pt>
    <dgm:pt modelId="{7F6F543E-603E-45F7-AB44-DC1C7D4147B7}" type="pres">
      <dgm:prSet presAssocID="{FBC03890-BDC7-40E8-AF17-524C1ED85E0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4758A-0BF3-4F34-8FEB-7F3CBE92B441}" type="pres">
      <dgm:prSet presAssocID="{4D0CB97B-C9B5-45AD-AB15-6D5835FFD82A}" presName="Name9" presStyleLbl="parChTrans1D2" presStyleIdx="3" presStyleCnt="7"/>
      <dgm:spPr/>
      <dgm:t>
        <a:bodyPr/>
        <a:lstStyle/>
        <a:p>
          <a:endParaRPr lang="en-US"/>
        </a:p>
      </dgm:t>
    </dgm:pt>
    <dgm:pt modelId="{8573F276-F69C-43A0-8F68-6690E0292CCB}" type="pres">
      <dgm:prSet presAssocID="{4D0CB97B-C9B5-45AD-AB15-6D5835FFD82A}" presName="connTx" presStyleLbl="parChTrans1D2" presStyleIdx="3" presStyleCnt="7"/>
      <dgm:spPr/>
      <dgm:t>
        <a:bodyPr/>
        <a:lstStyle/>
        <a:p>
          <a:endParaRPr lang="en-US"/>
        </a:p>
      </dgm:t>
    </dgm:pt>
    <dgm:pt modelId="{4117E423-DC77-4E27-8CC3-ADCA647434DA}" type="pres">
      <dgm:prSet presAssocID="{A8DF161E-A7B8-4897-AFD8-2AD6F79601F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33B91-3F8C-4BFC-A4E6-6D30FAA9BEFF}" type="pres">
      <dgm:prSet presAssocID="{2A768A1A-F4EB-464E-A4CA-D574BE128772}" presName="Name9" presStyleLbl="parChTrans1D2" presStyleIdx="4" presStyleCnt="7"/>
      <dgm:spPr/>
      <dgm:t>
        <a:bodyPr/>
        <a:lstStyle/>
        <a:p>
          <a:endParaRPr lang="en-US"/>
        </a:p>
      </dgm:t>
    </dgm:pt>
    <dgm:pt modelId="{56566FF7-4C5F-45DF-AF40-1C3856DED258}" type="pres">
      <dgm:prSet presAssocID="{2A768A1A-F4EB-464E-A4CA-D574BE128772}" presName="connTx" presStyleLbl="parChTrans1D2" presStyleIdx="4" presStyleCnt="7"/>
      <dgm:spPr/>
      <dgm:t>
        <a:bodyPr/>
        <a:lstStyle/>
        <a:p>
          <a:endParaRPr lang="en-US"/>
        </a:p>
      </dgm:t>
    </dgm:pt>
    <dgm:pt modelId="{B13B0DBA-E693-4EB5-BA81-D8ECE7D5DCA1}" type="pres">
      <dgm:prSet presAssocID="{83707DAE-DB1D-458C-975C-14F3E87BD78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F6F5F-7FFB-404B-A5EC-A5095DE7D5AC}" type="pres">
      <dgm:prSet presAssocID="{F07713C8-EF60-4C66-8306-E24E6C7BA45B}" presName="Name9" presStyleLbl="parChTrans1D2" presStyleIdx="5" presStyleCnt="7"/>
      <dgm:spPr/>
      <dgm:t>
        <a:bodyPr/>
        <a:lstStyle/>
        <a:p>
          <a:endParaRPr lang="en-US"/>
        </a:p>
      </dgm:t>
    </dgm:pt>
    <dgm:pt modelId="{5495C58E-6AAB-4D30-8C21-A27C46A57B9E}" type="pres">
      <dgm:prSet presAssocID="{F07713C8-EF60-4C66-8306-E24E6C7BA45B}" presName="connTx" presStyleLbl="parChTrans1D2" presStyleIdx="5" presStyleCnt="7"/>
      <dgm:spPr/>
      <dgm:t>
        <a:bodyPr/>
        <a:lstStyle/>
        <a:p>
          <a:endParaRPr lang="en-US"/>
        </a:p>
      </dgm:t>
    </dgm:pt>
    <dgm:pt modelId="{A4F93BFF-9834-4735-9C67-A1F3B880F70E}" type="pres">
      <dgm:prSet presAssocID="{770372EC-F7CD-47A6-B327-9C48249D3B9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DFE0D-082B-471F-B498-97967374FBE9}" type="pres">
      <dgm:prSet presAssocID="{E2CE6306-5AB9-47D5-ADE0-A65F0EA56EC9}" presName="Name9" presStyleLbl="parChTrans1D2" presStyleIdx="6" presStyleCnt="7"/>
      <dgm:spPr/>
      <dgm:t>
        <a:bodyPr/>
        <a:lstStyle/>
        <a:p>
          <a:endParaRPr lang="en-US"/>
        </a:p>
      </dgm:t>
    </dgm:pt>
    <dgm:pt modelId="{44998259-5F9F-40D7-B875-B22E881DB2B7}" type="pres">
      <dgm:prSet presAssocID="{E2CE6306-5AB9-47D5-ADE0-A65F0EA56EC9}" presName="connTx" presStyleLbl="parChTrans1D2" presStyleIdx="6" presStyleCnt="7"/>
      <dgm:spPr/>
      <dgm:t>
        <a:bodyPr/>
        <a:lstStyle/>
        <a:p>
          <a:endParaRPr lang="en-US"/>
        </a:p>
      </dgm:t>
    </dgm:pt>
    <dgm:pt modelId="{95CA294E-794F-475F-992E-D44A78AB6F75}" type="pres">
      <dgm:prSet presAssocID="{6DB11983-13B5-4005-8433-9B39D5CBF4C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8AD52-169C-4D46-B754-64770731DDFE}" srcId="{029AB7B8-745B-4D32-BE1A-9F162C8669B1}" destId="{ABABD13F-3A28-419C-9A4B-4D2486888215}" srcOrd="1" destOrd="0" parTransId="{6E44D3AC-B217-4F86-A10C-0A889B7AEF53}" sibTransId="{3A743433-1BD9-42A2-AED7-95CF26EC1314}"/>
    <dgm:cxn modelId="{049889A3-95F7-407F-BA83-1759AF531DB3}" srcId="{029AB7B8-745B-4D32-BE1A-9F162C8669B1}" destId="{7FE12278-E9D8-4329-BC8F-410E01852E02}" srcOrd="0" destOrd="0" parTransId="{5AC3B230-669C-43D0-8B80-C34C6DC57473}" sibTransId="{7EB710F7-F739-4967-BEE4-22BA9EF051AB}"/>
    <dgm:cxn modelId="{3AD0A225-CFDA-4A9E-9E43-005BA87E38CE}" type="presOf" srcId="{E2CE6306-5AB9-47D5-ADE0-A65F0EA56EC9}" destId="{44998259-5F9F-40D7-B875-B22E881DB2B7}" srcOrd="1" destOrd="0" presId="urn:microsoft.com/office/officeart/2005/8/layout/radial1"/>
    <dgm:cxn modelId="{578F02C6-3CE4-464B-85C1-62CE69B72A1C}" type="presOf" srcId="{5AC3B230-669C-43D0-8B80-C34C6DC57473}" destId="{B7E59E34-CC8C-430F-910E-CB99B345E3FF}" srcOrd="0" destOrd="0" presId="urn:microsoft.com/office/officeart/2005/8/layout/radial1"/>
    <dgm:cxn modelId="{6F6C6482-97E4-40D5-B81E-CE5B43884A2A}" type="presOf" srcId="{2A768A1A-F4EB-464E-A4CA-D574BE128772}" destId="{38533B91-3F8C-4BFC-A4E6-6D30FAA9BEFF}" srcOrd="0" destOrd="0" presId="urn:microsoft.com/office/officeart/2005/8/layout/radial1"/>
    <dgm:cxn modelId="{6C0EB0D0-AA3B-4769-AA68-692C91070D9E}" type="presOf" srcId="{4D0CB97B-C9B5-45AD-AB15-6D5835FFD82A}" destId="{59C4758A-0BF3-4F34-8FEB-7F3CBE92B441}" srcOrd="0" destOrd="0" presId="urn:microsoft.com/office/officeart/2005/8/layout/radial1"/>
    <dgm:cxn modelId="{040191E4-0835-4F89-ACC9-5E500F9F0446}" type="presOf" srcId="{029AB7B8-745B-4D32-BE1A-9F162C8669B1}" destId="{074A5BBA-A829-4EEC-AE2A-E465A32A8FCA}" srcOrd="0" destOrd="0" presId="urn:microsoft.com/office/officeart/2005/8/layout/radial1"/>
    <dgm:cxn modelId="{F103C840-511E-4B35-A2AC-2E665E4DAFAE}" type="presOf" srcId="{6939C484-1141-4099-9AB0-50DE625514FD}" destId="{252B97FD-D445-4A4B-B89F-49A080CDD14B}" srcOrd="0" destOrd="0" presId="urn:microsoft.com/office/officeart/2005/8/layout/radial1"/>
    <dgm:cxn modelId="{06FBB173-6ED4-4CF4-B765-297197EC31CD}" type="presOf" srcId="{7FE12278-E9D8-4329-BC8F-410E01852E02}" destId="{31569DBB-08E6-4CB1-8B00-CF5B08C405BC}" srcOrd="0" destOrd="0" presId="urn:microsoft.com/office/officeart/2005/8/layout/radial1"/>
    <dgm:cxn modelId="{BFA79D58-9B21-436E-8110-D41E449D74AF}" type="presOf" srcId="{EF207218-2839-42EF-A94D-794C11963A33}" destId="{F68C1C9B-4903-4B8E-AD4F-49D87C9ED460}" srcOrd="0" destOrd="0" presId="urn:microsoft.com/office/officeart/2005/8/layout/radial1"/>
    <dgm:cxn modelId="{1C1410DC-DF1E-454F-B2AF-65B3D5390A1E}" type="presOf" srcId="{4D0CB97B-C9B5-45AD-AB15-6D5835FFD82A}" destId="{8573F276-F69C-43A0-8F68-6690E0292CCB}" srcOrd="1" destOrd="0" presId="urn:microsoft.com/office/officeart/2005/8/layout/radial1"/>
    <dgm:cxn modelId="{A64A7D72-E9A0-4A73-8E37-F5881D0CD1DA}" type="presOf" srcId="{6E44D3AC-B217-4F86-A10C-0A889B7AEF53}" destId="{96F28C76-D635-46FF-A623-8B32AEE10BD8}" srcOrd="1" destOrd="0" presId="urn:microsoft.com/office/officeart/2005/8/layout/radial1"/>
    <dgm:cxn modelId="{ACC1186E-D693-4861-AE90-7878466A3FBA}" type="presOf" srcId="{2A768A1A-F4EB-464E-A4CA-D574BE128772}" destId="{56566FF7-4C5F-45DF-AF40-1C3856DED258}" srcOrd="1" destOrd="0" presId="urn:microsoft.com/office/officeart/2005/8/layout/radial1"/>
    <dgm:cxn modelId="{C3D19EFF-73E6-4DDA-A1C9-E266D4736C40}" srcId="{029AB7B8-745B-4D32-BE1A-9F162C8669B1}" destId="{6DB11983-13B5-4005-8433-9B39D5CBF4C2}" srcOrd="6" destOrd="0" parTransId="{E2CE6306-5AB9-47D5-ADE0-A65F0EA56EC9}" sibTransId="{A07B38EA-12EF-44B2-AA6F-92F9A2751433}"/>
    <dgm:cxn modelId="{21952123-0512-47D4-A69F-5978DE398492}" type="presOf" srcId="{E2CE6306-5AB9-47D5-ADE0-A65F0EA56EC9}" destId="{6F1DFE0D-082B-471F-B498-97967374FBE9}" srcOrd="0" destOrd="0" presId="urn:microsoft.com/office/officeart/2005/8/layout/radial1"/>
    <dgm:cxn modelId="{B62BA668-2C3A-41F9-B0CA-6408C177FCAA}" type="presOf" srcId="{F07713C8-EF60-4C66-8306-E24E6C7BA45B}" destId="{5495C58E-6AAB-4D30-8C21-A27C46A57B9E}" srcOrd="1" destOrd="0" presId="urn:microsoft.com/office/officeart/2005/8/layout/radial1"/>
    <dgm:cxn modelId="{C403C20B-875A-4B38-B0E5-6E1D9F9AD51A}" srcId="{029AB7B8-745B-4D32-BE1A-9F162C8669B1}" destId="{770372EC-F7CD-47A6-B327-9C48249D3B94}" srcOrd="5" destOrd="0" parTransId="{F07713C8-EF60-4C66-8306-E24E6C7BA45B}" sibTransId="{5EC30DEE-3BC3-42BB-AD91-4B1E220DB5D3}"/>
    <dgm:cxn modelId="{24F02C81-D90C-4E52-BBA5-F7EE927AF0CD}" type="presOf" srcId="{6E44D3AC-B217-4F86-A10C-0A889B7AEF53}" destId="{EE0443B6-BECF-40BD-A31E-AFEBFB9DCCD6}" srcOrd="0" destOrd="0" presId="urn:microsoft.com/office/officeart/2005/8/layout/radial1"/>
    <dgm:cxn modelId="{8383284A-CF76-4279-9313-D8F6EB22944E}" type="presOf" srcId="{6939C484-1141-4099-9AB0-50DE625514FD}" destId="{F181CC66-7111-4DA6-AD57-AC8720B9FB79}" srcOrd="1" destOrd="0" presId="urn:microsoft.com/office/officeart/2005/8/layout/radial1"/>
    <dgm:cxn modelId="{F480D4FB-7F7F-451F-9A99-BD4F86B7BF39}" srcId="{029AB7B8-745B-4D32-BE1A-9F162C8669B1}" destId="{A8DF161E-A7B8-4897-AFD8-2AD6F79601FE}" srcOrd="3" destOrd="0" parTransId="{4D0CB97B-C9B5-45AD-AB15-6D5835FFD82A}" sibTransId="{07B1FCCC-085E-412E-ACD0-30EE97A79086}"/>
    <dgm:cxn modelId="{0113120A-DA3C-422A-91BC-CE46B9BE6107}" srcId="{029AB7B8-745B-4D32-BE1A-9F162C8669B1}" destId="{83707DAE-DB1D-458C-975C-14F3E87BD787}" srcOrd="4" destOrd="0" parTransId="{2A768A1A-F4EB-464E-A4CA-D574BE128772}" sibTransId="{18901229-44D5-46F0-BA90-79F7DD10BB3A}"/>
    <dgm:cxn modelId="{CD875964-53B1-494C-9ADD-13AC98990653}" srcId="{EF207218-2839-42EF-A94D-794C11963A33}" destId="{029AB7B8-745B-4D32-BE1A-9F162C8669B1}" srcOrd="0" destOrd="0" parTransId="{EB145949-B0AA-4CAF-9404-5DA781382677}" sibTransId="{4CF87946-C690-458E-8C5D-C58DD89D0EAD}"/>
    <dgm:cxn modelId="{96831D2F-1D95-49C6-8E95-6F80C4647F44}" type="presOf" srcId="{F07713C8-EF60-4C66-8306-E24E6C7BA45B}" destId="{116F6F5F-7FFB-404B-A5EC-A5095DE7D5AC}" srcOrd="0" destOrd="0" presId="urn:microsoft.com/office/officeart/2005/8/layout/radial1"/>
    <dgm:cxn modelId="{FD1E1B0B-E21B-47AE-97BF-02F4B2E11421}" type="presOf" srcId="{A8DF161E-A7B8-4897-AFD8-2AD6F79601FE}" destId="{4117E423-DC77-4E27-8CC3-ADCA647434DA}" srcOrd="0" destOrd="0" presId="urn:microsoft.com/office/officeart/2005/8/layout/radial1"/>
    <dgm:cxn modelId="{9DA69092-FF94-416C-9175-8B113B4874B8}" type="presOf" srcId="{5AC3B230-669C-43D0-8B80-C34C6DC57473}" destId="{70FB6821-23C7-4667-8717-7C5D020A56F3}" srcOrd="1" destOrd="0" presId="urn:microsoft.com/office/officeart/2005/8/layout/radial1"/>
    <dgm:cxn modelId="{67A6BCD7-313E-40F4-9241-F8B0F8780256}" type="presOf" srcId="{83707DAE-DB1D-458C-975C-14F3E87BD787}" destId="{B13B0DBA-E693-4EB5-BA81-D8ECE7D5DCA1}" srcOrd="0" destOrd="0" presId="urn:microsoft.com/office/officeart/2005/8/layout/radial1"/>
    <dgm:cxn modelId="{CC564B90-464F-42D5-96DA-780B8A979D29}" srcId="{029AB7B8-745B-4D32-BE1A-9F162C8669B1}" destId="{FBC03890-BDC7-40E8-AF17-524C1ED85E02}" srcOrd="2" destOrd="0" parTransId="{6939C484-1141-4099-9AB0-50DE625514FD}" sibTransId="{0515E248-48A0-4CC6-BA68-B791626A13C1}"/>
    <dgm:cxn modelId="{AE3698F2-184F-4D3E-935F-F900A2B40011}" type="presOf" srcId="{ABABD13F-3A28-419C-9A4B-4D2486888215}" destId="{1D658870-FE8E-4BEF-8DC3-48AB6C7AC305}" srcOrd="0" destOrd="0" presId="urn:microsoft.com/office/officeart/2005/8/layout/radial1"/>
    <dgm:cxn modelId="{F90AA4A8-CCA9-4274-8D46-09D3BB749160}" type="presOf" srcId="{FBC03890-BDC7-40E8-AF17-524C1ED85E02}" destId="{7F6F543E-603E-45F7-AB44-DC1C7D4147B7}" srcOrd="0" destOrd="0" presId="urn:microsoft.com/office/officeart/2005/8/layout/radial1"/>
    <dgm:cxn modelId="{30B72971-CAC0-4240-BF2A-647CF1A5F33C}" type="presOf" srcId="{6DB11983-13B5-4005-8433-9B39D5CBF4C2}" destId="{95CA294E-794F-475F-992E-D44A78AB6F75}" srcOrd="0" destOrd="0" presId="urn:microsoft.com/office/officeart/2005/8/layout/radial1"/>
    <dgm:cxn modelId="{6C26DA52-F8CB-45EA-98C3-A3E524FAB782}" type="presOf" srcId="{770372EC-F7CD-47A6-B327-9C48249D3B94}" destId="{A4F93BFF-9834-4735-9C67-A1F3B880F70E}" srcOrd="0" destOrd="0" presId="urn:microsoft.com/office/officeart/2005/8/layout/radial1"/>
    <dgm:cxn modelId="{15CAA4B6-C17B-4D79-AF60-34FB2DE3E140}" type="presParOf" srcId="{F68C1C9B-4903-4B8E-AD4F-49D87C9ED460}" destId="{074A5BBA-A829-4EEC-AE2A-E465A32A8FCA}" srcOrd="0" destOrd="0" presId="urn:microsoft.com/office/officeart/2005/8/layout/radial1"/>
    <dgm:cxn modelId="{95C9DD82-D556-4CD9-B9F2-FDD2A52A7D51}" type="presParOf" srcId="{F68C1C9B-4903-4B8E-AD4F-49D87C9ED460}" destId="{B7E59E34-CC8C-430F-910E-CB99B345E3FF}" srcOrd="1" destOrd="0" presId="urn:microsoft.com/office/officeart/2005/8/layout/radial1"/>
    <dgm:cxn modelId="{17DD669B-C7D0-4EF1-859A-340C54670D20}" type="presParOf" srcId="{B7E59E34-CC8C-430F-910E-CB99B345E3FF}" destId="{70FB6821-23C7-4667-8717-7C5D020A56F3}" srcOrd="0" destOrd="0" presId="urn:microsoft.com/office/officeart/2005/8/layout/radial1"/>
    <dgm:cxn modelId="{6E7900B3-B08B-4F04-96DA-9676FDE4324A}" type="presParOf" srcId="{F68C1C9B-4903-4B8E-AD4F-49D87C9ED460}" destId="{31569DBB-08E6-4CB1-8B00-CF5B08C405BC}" srcOrd="2" destOrd="0" presId="urn:microsoft.com/office/officeart/2005/8/layout/radial1"/>
    <dgm:cxn modelId="{3D0F8FED-64F2-45D7-BA31-28A254162DB0}" type="presParOf" srcId="{F68C1C9B-4903-4B8E-AD4F-49D87C9ED460}" destId="{EE0443B6-BECF-40BD-A31E-AFEBFB9DCCD6}" srcOrd="3" destOrd="0" presId="urn:microsoft.com/office/officeart/2005/8/layout/radial1"/>
    <dgm:cxn modelId="{1017A147-E37B-448C-8FDF-383246E02833}" type="presParOf" srcId="{EE0443B6-BECF-40BD-A31E-AFEBFB9DCCD6}" destId="{96F28C76-D635-46FF-A623-8B32AEE10BD8}" srcOrd="0" destOrd="0" presId="urn:microsoft.com/office/officeart/2005/8/layout/radial1"/>
    <dgm:cxn modelId="{5A38F78E-8729-4529-A25D-20A753B3D1C9}" type="presParOf" srcId="{F68C1C9B-4903-4B8E-AD4F-49D87C9ED460}" destId="{1D658870-FE8E-4BEF-8DC3-48AB6C7AC305}" srcOrd="4" destOrd="0" presId="urn:microsoft.com/office/officeart/2005/8/layout/radial1"/>
    <dgm:cxn modelId="{03DF7BBA-10BA-4C49-A98E-E2E6548D0AD6}" type="presParOf" srcId="{F68C1C9B-4903-4B8E-AD4F-49D87C9ED460}" destId="{252B97FD-D445-4A4B-B89F-49A080CDD14B}" srcOrd="5" destOrd="0" presId="urn:microsoft.com/office/officeart/2005/8/layout/radial1"/>
    <dgm:cxn modelId="{87564FD5-8DCD-4B9A-85FE-9CAEDEA8C33D}" type="presParOf" srcId="{252B97FD-D445-4A4B-B89F-49A080CDD14B}" destId="{F181CC66-7111-4DA6-AD57-AC8720B9FB79}" srcOrd="0" destOrd="0" presId="urn:microsoft.com/office/officeart/2005/8/layout/radial1"/>
    <dgm:cxn modelId="{4ECE3695-2465-4CDA-86C9-AEDDA97FE83D}" type="presParOf" srcId="{F68C1C9B-4903-4B8E-AD4F-49D87C9ED460}" destId="{7F6F543E-603E-45F7-AB44-DC1C7D4147B7}" srcOrd="6" destOrd="0" presId="urn:microsoft.com/office/officeart/2005/8/layout/radial1"/>
    <dgm:cxn modelId="{A810F45E-C6D1-4107-ACE5-7B8AB0AE71AF}" type="presParOf" srcId="{F68C1C9B-4903-4B8E-AD4F-49D87C9ED460}" destId="{59C4758A-0BF3-4F34-8FEB-7F3CBE92B441}" srcOrd="7" destOrd="0" presId="urn:microsoft.com/office/officeart/2005/8/layout/radial1"/>
    <dgm:cxn modelId="{9EBE2346-F401-400C-B72C-68123CD2FAE0}" type="presParOf" srcId="{59C4758A-0BF3-4F34-8FEB-7F3CBE92B441}" destId="{8573F276-F69C-43A0-8F68-6690E0292CCB}" srcOrd="0" destOrd="0" presId="urn:microsoft.com/office/officeart/2005/8/layout/radial1"/>
    <dgm:cxn modelId="{60314B4F-3CBF-4850-B75A-6AEC95991A75}" type="presParOf" srcId="{F68C1C9B-4903-4B8E-AD4F-49D87C9ED460}" destId="{4117E423-DC77-4E27-8CC3-ADCA647434DA}" srcOrd="8" destOrd="0" presId="urn:microsoft.com/office/officeart/2005/8/layout/radial1"/>
    <dgm:cxn modelId="{6E53527C-2EB3-4D7E-A05B-4127A52396DF}" type="presParOf" srcId="{F68C1C9B-4903-4B8E-AD4F-49D87C9ED460}" destId="{38533B91-3F8C-4BFC-A4E6-6D30FAA9BEFF}" srcOrd="9" destOrd="0" presId="urn:microsoft.com/office/officeart/2005/8/layout/radial1"/>
    <dgm:cxn modelId="{9A697061-A308-4E58-8338-508DD1692E4B}" type="presParOf" srcId="{38533B91-3F8C-4BFC-A4E6-6D30FAA9BEFF}" destId="{56566FF7-4C5F-45DF-AF40-1C3856DED258}" srcOrd="0" destOrd="0" presId="urn:microsoft.com/office/officeart/2005/8/layout/radial1"/>
    <dgm:cxn modelId="{E6332D8A-AA54-47F6-85FC-71D232F702EA}" type="presParOf" srcId="{F68C1C9B-4903-4B8E-AD4F-49D87C9ED460}" destId="{B13B0DBA-E693-4EB5-BA81-D8ECE7D5DCA1}" srcOrd="10" destOrd="0" presId="urn:microsoft.com/office/officeart/2005/8/layout/radial1"/>
    <dgm:cxn modelId="{34206533-7BE8-4B17-8316-CABB64C6CEFC}" type="presParOf" srcId="{F68C1C9B-4903-4B8E-AD4F-49D87C9ED460}" destId="{116F6F5F-7FFB-404B-A5EC-A5095DE7D5AC}" srcOrd="11" destOrd="0" presId="urn:microsoft.com/office/officeart/2005/8/layout/radial1"/>
    <dgm:cxn modelId="{59D537E5-ED87-4D75-A75D-EB5639B5645F}" type="presParOf" srcId="{116F6F5F-7FFB-404B-A5EC-A5095DE7D5AC}" destId="{5495C58E-6AAB-4D30-8C21-A27C46A57B9E}" srcOrd="0" destOrd="0" presId="urn:microsoft.com/office/officeart/2005/8/layout/radial1"/>
    <dgm:cxn modelId="{C88E053E-A98A-4DDD-93DA-CC49B242C195}" type="presParOf" srcId="{F68C1C9B-4903-4B8E-AD4F-49D87C9ED460}" destId="{A4F93BFF-9834-4735-9C67-A1F3B880F70E}" srcOrd="12" destOrd="0" presId="urn:microsoft.com/office/officeart/2005/8/layout/radial1"/>
    <dgm:cxn modelId="{D494CA10-9A7B-48D9-B9BC-E82B1F69909A}" type="presParOf" srcId="{F68C1C9B-4903-4B8E-AD4F-49D87C9ED460}" destId="{6F1DFE0D-082B-471F-B498-97967374FBE9}" srcOrd="13" destOrd="0" presId="urn:microsoft.com/office/officeart/2005/8/layout/radial1"/>
    <dgm:cxn modelId="{7EEFAF13-1A0E-4870-B01E-FA9132F6BEA2}" type="presParOf" srcId="{6F1DFE0D-082B-471F-B498-97967374FBE9}" destId="{44998259-5F9F-40D7-B875-B22E881DB2B7}" srcOrd="0" destOrd="0" presId="urn:microsoft.com/office/officeart/2005/8/layout/radial1"/>
    <dgm:cxn modelId="{5F46F770-D3D3-4582-8971-4BECD99D5907}" type="presParOf" srcId="{F68C1C9B-4903-4B8E-AD4F-49D87C9ED460}" destId="{95CA294E-794F-475F-992E-D44A78AB6F7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8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97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78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5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1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25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85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8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38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87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97D0-BF7D-4B84-95A3-EEA3677FF781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D198-07FF-4342-91CE-19D63ED4F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84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239000" cy="11430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আজকের পাঠে 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1200" y="1676400"/>
            <a:ext cx="535781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660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762000"/>
          <a:ext cx="6477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0" y="228600"/>
            <a:ext cx="38100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বিভিন্ন প্রকারের সেট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0765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4A5BBA-A829-4EEC-AE2A-E465A32A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74A5BBA-A829-4EEC-AE2A-E465A32A8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59E34-CC8C-430F-910E-CB99B345E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B7E59E34-CC8C-430F-910E-CB99B345E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569DBB-08E6-4CB1-8B00-CF5B08C40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1569DBB-08E6-4CB1-8B00-CF5B08C40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0443B6-BECF-40BD-A31E-AFEBFB9DC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EE0443B6-BECF-40BD-A31E-AFEBFB9DC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658870-FE8E-4BEF-8DC3-48AB6C7AC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D658870-FE8E-4BEF-8DC3-48AB6C7AC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2B97FD-D445-4A4B-B89F-49A080CD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252B97FD-D445-4A4B-B89F-49A080CDD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F543E-603E-45F7-AB44-DC1C7D414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F6F543E-603E-45F7-AB44-DC1C7D414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C4758A-0BF3-4F34-8FEB-7F3CBE92B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9C4758A-0BF3-4F34-8FEB-7F3CBE92B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17E423-DC77-4E27-8CC3-ADCA64743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4117E423-DC77-4E27-8CC3-ADCA64743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533B91-3F8C-4BFC-A4E6-6D30FAA9B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38533B91-3F8C-4BFC-A4E6-6D30FAA9B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B0DBA-E693-4EB5-BA81-D8ECE7D5D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B13B0DBA-E693-4EB5-BA81-D8ECE7D5D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6F6F5F-7FFB-404B-A5EC-A5095DE7D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116F6F5F-7FFB-404B-A5EC-A5095DE7D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F93BFF-9834-4735-9C67-A1F3B880F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A4F93BFF-9834-4735-9C67-A1F3B880F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1DFE0D-082B-471F-B498-97967374F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6F1DFE0D-082B-471F-B498-97967374F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CA294E-794F-475F-992E-D44A78AB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95CA294E-794F-475F-992E-D44A78AB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4A5BBA-A829-4EEC-AE2A-E465A32A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074A5BBA-A829-4EEC-AE2A-E465A32A8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59E34-CC8C-430F-910E-CB99B345E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B7E59E34-CC8C-430F-910E-CB99B345E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569DBB-08E6-4CB1-8B00-CF5B08C40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31569DBB-08E6-4CB1-8B00-CF5B08C40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0443B6-BECF-40BD-A31E-AFEBFB9DC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EE0443B6-BECF-40BD-A31E-AFEBFB9DC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658870-FE8E-4BEF-8DC3-48AB6C7AC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1D658870-FE8E-4BEF-8DC3-48AB6C7AC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2B97FD-D445-4A4B-B89F-49A080CD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">
                                            <p:graphicEl>
                                              <a:dgm id="{252B97FD-D445-4A4B-B89F-49A080CDD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F543E-603E-45F7-AB44-DC1C7D414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graphicEl>
                                              <a:dgm id="{7F6F543E-603E-45F7-AB44-DC1C7D414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C4758A-0BF3-4F34-8FEB-7F3CBE92B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">
                                            <p:graphicEl>
                                              <a:dgm id="{59C4758A-0BF3-4F34-8FEB-7F3CBE92B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17E423-DC77-4E27-8CC3-ADCA64743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">
                                            <p:graphicEl>
                                              <a:dgm id="{4117E423-DC77-4E27-8CC3-ADCA64743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533B91-3F8C-4BFC-A4E6-6D30FAA9B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">
                                            <p:graphicEl>
                                              <a:dgm id="{38533B91-3F8C-4BFC-A4E6-6D30FAA9B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B0DBA-E693-4EB5-BA81-D8ECE7D5D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">
                                            <p:graphicEl>
                                              <a:dgm id="{B13B0DBA-E693-4EB5-BA81-D8ECE7D5D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6F6F5F-7FFB-404B-A5EC-A5095DE7D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">
                                            <p:graphicEl>
                                              <a:dgm id="{116F6F5F-7FFB-404B-A5EC-A5095DE7D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F93BFF-9834-4735-9C67-A1F3B880F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2">
                                            <p:graphicEl>
                                              <a:dgm id="{A4F93BFF-9834-4735-9C67-A1F3B880F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1DFE0D-082B-471F-B498-97967374F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">
                                            <p:graphicEl>
                                              <a:dgm id="{6F1DFE0D-082B-471F-B498-97967374F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CA294E-794F-475F-992E-D44A78AB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">
                                            <p:graphicEl>
                                              <a:dgm id="{95CA294E-794F-475F-992E-D44A78AB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2" grpId="1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371600"/>
            <a:ext cx="68580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সসীম সেট = যে সেটের উপাদান সংখ্যা গণনা করে নিধারণ করা যায়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 = 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3, 6, 9, ........60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}, F = { x : x মৌলিক সংখ্যা এবং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30&lt;x&lt;70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}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70104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অসীম সেট = যে সেটের উপাদান সংখ্যা গণনা করে শেষ করা যায় না, তাকে অসীম সেট বলে।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 = {x : x বিজোড় স্বাভাবিক সংখ্যা}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419600"/>
            <a:ext cx="70104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ফাঁকা সেট = যে সেটের কোন উপাদান নে</a:t>
            </a:r>
            <a:r>
              <a:rPr lang="as-IN" sz="2400" dirty="0" smtClean="0">
                <a:latin typeface="NikoshBAN"/>
                <a:cs typeface="NikoshBAN"/>
              </a:rPr>
              <a:t>ই</a:t>
            </a:r>
            <a:r>
              <a:rPr lang="en-US" sz="2400" dirty="0" smtClean="0">
                <a:latin typeface="NikoshBAN"/>
                <a:cs typeface="NikoshBAN"/>
              </a:rPr>
              <a:t> তাকে ফাঁকা সেট বলে। ফাঁকা সেট কে </a:t>
            </a:r>
            <a:r>
              <a:rPr lang="en-US" sz="2400" dirty="0" smtClean="0">
                <a:latin typeface="NikoshBAN"/>
                <a:cs typeface="NikoshBAN"/>
                <a:sym typeface="Symbol"/>
              </a:rPr>
              <a:t></a:t>
            </a:r>
            <a:r>
              <a:rPr lang="en-US" sz="2400" dirty="0" smtClean="0">
                <a:latin typeface="NikoshBAN"/>
                <a:cs typeface="NikoshBAN"/>
              </a:rPr>
              <a:t> দ্বারা প্রকাশ করা হয়। N = {x </a:t>
            </a:r>
            <a:r>
              <a:rPr lang="en-US" sz="2400" dirty="0" smtClean="0">
                <a:latin typeface="NikoshBAN"/>
                <a:cs typeface="NikoshBAN"/>
                <a:sym typeface="Symbol"/>
              </a:rPr>
              <a:t> N : x মৌলিক সংখ্যা এবং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23&lt;x&lt;29</a:t>
            </a:r>
            <a:r>
              <a:rPr lang="en-US" sz="2400" dirty="0" smtClean="0">
                <a:latin typeface="NikoshBAN"/>
                <a:cs typeface="NikoshBAN"/>
                <a:sym typeface="Symbol"/>
              </a:rPr>
              <a:t>}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533400"/>
            <a:ext cx="41910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বিভিন্ন প্রকারের সেট এর সংজ্ঞা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24000"/>
            <a:ext cx="7162800" cy="30469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উপসেট = কোনো সেট থেকে যতগুলো সেট গঠন করা যায়, তাদের প্রত্যেকটি সেটকে ঐ সেটেরে উপসেট বলে। উপসেটের চিহ্ন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।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যদি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P = {1, 2, 3 }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এবং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Q = { 2, 3 }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হয় তাহলে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Q, P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এর উপসেট।</a:t>
            </a:r>
          </a:p>
          <a:p>
            <a:pPr algn="just"/>
            <a:endParaRPr lang="en-US" sz="24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প্রকৃত উপসেট = কোনো সেট থেকে গঠিত উপসেটের মধ্যে যে উপসেটগুলোর সংখ্যা প্রদত্ত সেটের উপাদান সংখ্যা অপেক্ষা কম এদেরকে প্রকৃত উপসেট।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যদি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P = {1, 2, 3 }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এবং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Q = { 2, 3 }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হয় তাহলে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Q, P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 এর প্রকৃত উপসেট।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09600"/>
            <a:ext cx="41910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বিভিন্ন প্রকারের সেট এর সংজ্ঞা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7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886200" cy="14465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দলগত কাজ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(৫ মিনিট)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38100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দল-১</a:t>
            </a:r>
          </a:p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দেখাও যে, সকল স্বাভাবিক সংখ্যার সেট একটি অসীম সেট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191000"/>
            <a:ext cx="3810000" cy="113877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দল-৩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 = {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1, 2, 3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} হলে,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P(G)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নির্ণয় কর। দেখাও যে,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P(G)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এর উপাদান সংখ্যা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362200"/>
            <a:ext cx="38100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দল-২</a:t>
            </a:r>
            <a:endParaRPr lang="en-US" sz="20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P = (x, y, z } এর উপসেটগুলো লিখ এবং সেগুলো থেকে প্রকৃত উপসেট বাছা</a:t>
            </a:r>
            <a:r>
              <a:rPr lang="as-IN" sz="2000" dirty="0" smtClean="0">
                <a:solidFill>
                  <a:srgbClr val="00B0F0"/>
                </a:solidFill>
                <a:latin typeface="NikoshBAN"/>
                <a:cs typeface="NikoshBAN"/>
              </a:rPr>
              <a:t>ই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কর।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00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85800"/>
            <a:ext cx="281940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74676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{ 2, 3, 4 }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= { 1, 2, a }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= { 2, a, b}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হলে নিচের সেটগুলো নির্ণয় কর-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124200"/>
            <a:ext cx="3352800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B\C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A  C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A  (B  C)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8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2286000"/>
            <a:ext cx="402680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69619" y="144959"/>
            <a:ext cx="2138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0945" y="4170683"/>
            <a:ext cx="4710546" cy="2000548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GB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GB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GB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৫০ মি.</a:t>
            </a:r>
          </a:p>
          <a:p>
            <a:pPr algn="ctr"/>
            <a:endParaRPr lang="en-US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3581400"/>
            <a:ext cx="853165" cy="2884551"/>
          </a:xfrm>
          <a:prstGeom prst="rect">
            <a:avLst/>
          </a:prstGeom>
        </p:spPr>
      </p:pic>
      <p:sp>
        <p:nvSpPr>
          <p:cNvPr id="11" name="Frame 10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4100945" y="1012981"/>
            <a:ext cx="4539109" cy="1938992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পলাশ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ভৌমিক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বিএম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আফজল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কমার্স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০১৬৩৩০৫৮২৭৬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28" t="20202" r="51611" b="45051"/>
          <a:stretch/>
        </p:blipFill>
        <p:spPr>
          <a:xfrm>
            <a:off x="842213" y="1314206"/>
            <a:ext cx="1607128" cy="23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56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2743200" cy="2743200"/>
          </a:xfrm>
          <a:prstGeom prst="rect">
            <a:avLst/>
          </a:prstGeom>
        </p:spPr>
      </p:pic>
      <p:pic>
        <p:nvPicPr>
          <p:cNvPr id="3" name="Picture 2" descr="se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838200"/>
            <a:ext cx="2743200" cy="2743200"/>
          </a:xfrm>
          <a:prstGeom prst="rect">
            <a:avLst/>
          </a:prstGeom>
        </p:spPr>
      </p:pic>
      <p:pic>
        <p:nvPicPr>
          <p:cNvPr id="5" name="Picture 4" descr="STBBMS__33445.1469650451.1280.1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3648156"/>
            <a:ext cx="3733800" cy="2524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0" y="1447800"/>
            <a:ext cx="6858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29600" y="2286000"/>
            <a:ext cx="68580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3048000"/>
            <a:ext cx="6858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29600" y="3886200"/>
            <a:ext cx="6858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 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3999" y="3962400"/>
            <a:ext cx="2189847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219200" y="35168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ডিনার সেট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505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তুলির সেট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9552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পেন্সিল সেট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601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বল সেট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76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কিসের ছবি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1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752600"/>
            <a:ext cx="5943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2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0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050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শিখনফল 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6670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সেটের সংজ্ঞা বলতে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সেট তৈরি করতে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বিভিন্ন প্রকার সেট চিনতে পারবে।</a:t>
            </a:r>
            <a:endParaRPr lang="en-US" sz="3600" dirty="0"/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0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819400"/>
            <a:ext cx="7162800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বা কল্পনা জগতের সু-সজ্ঞায়িত বস্তুর সমাবেশ বা সংগ্রহকে সেট বলে ।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962400"/>
            <a:ext cx="7162800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কে ইংরেজি বর্ণমালার বড় হাতের অক্ষর দ্বারা প্রকাশ করা হয় । যেমন ,  A, B, C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953000"/>
            <a:ext cx="6400800" cy="10772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 = { 1, 3, 5, 7, 9}</a:t>
            </a:r>
          </a:p>
          <a:p>
            <a:pPr algn="ctr"/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 = {x: x, </a:t>
            </a:r>
            <a:r>
              <a:rPr lang="en-US" sz="3200" dirty="0" smtClean="0">
                <a:latin typeface="NikoshBAN" pitchFamily="2" charset="0"/>
                <a:ea typeface="Tahoma" pitchFamily="34" charset="0"/>
                <a:cs typeface="NikoshBAN" pitchFamily="2" charset="0"/>
              </a:rPr>
              <a:t>মৌলিক সংখ্যা এবং </a:t>
            </a:r>
            <a:r>
              <a:rPr lang="en-US" sz="3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x&lt;10}</a:t>
            </a:r>
            <a:endParaRPr lang="en-US" sz="3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76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Set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762000"/>
            <a:ext cx="2057400" cy="2057400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2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0"/>
            <a:ext cx="2977486" cy="150810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IN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(সময় ২ মিনিট)</a:t>
            </a:r>
            <a:endParaRPr lang="en-US" sz="4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553361"/>
            <a:ext cx="7326573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 থেকে ছোট জোড় সংখ্যার একটি সেট গঠন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905000"/>
            <a:ext cx="388620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5814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= { 2, 4, 6, 8}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9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286000"/>
            <a:ext cx="3200400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 প্রকাশের পদ্ধতি</a:t>
            </a:r>
            <a:endParaRPr lang="en-US" sz="2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77724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পদ্ধতি  = সেটের সকল উপাদান সুনিদিষ্ট ভাবে উল্লেখ করে দ্বিতীয় বন্ধনী {} এর মধ্যে আবদ্ধ করা হয়।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7772400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সেট গঠন পদ্ধতি = সেটের সকল উপাদান সুনিদিষ্ট ভাবে উল্লেখ  না করে দ্বিতীয় বন্ধনী {} এর মধ্যে  উপাদান নির্ধারনের জন্য সাধারণ ধমের উল্লেখ করা হয়।  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762000"/>
            <a:ext cx="5410200" cy="9541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= {a, b}, B = {2, 4, 6}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A= { x : x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স্বাভাবিক জোড় সংখ্যা }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xmlns="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7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590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আজকের পাঠে 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স্বাগতম</dc:title>
  <dc:creator>Engr. Nijam Uddin</dc:creator>
  <cp:lastModifiedBy>itp</cp:lastModifiedBy>
  <cp:revision>2</cp:revision>
  <dcterms:created xsi:type="dcterms:W3CDTF">2019-09-29T05:20:56Z</dcterms:created>
  <dcterms:modified xsi:type="dcterms:W3CDTF">2020-03-14T05:33:23Z</dcterms:modified>
</cp:coreProperties>
</file>