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2"/>
  </p:notesMasterIdLst>
  <p:sldIdLst>
    <p:sldId id="484" r:id="rId2"/>
    <p:sldId id="486" r:id="rId3"/>
    <p:sldId id="429" r:id="rId4"/>
    <p:sldId id="349" r:id="rId5"/>
    <p:sldId id="482" r:id="rId6"/>
    <p:sldId id="475" r:id="rId7"/>
    <p:sldId id="488" r:id="rId8"/>
    <p:sldId id="487" r:id="rId9"/>
    <p:sldId id="481" r:id="rId10"/>
    <p:sldId id="42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=""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FFCC"/>
    <a:srgbClr val="006699"/>
    <a:srgbClr val="99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9" autoAdjust="0"/>
    <p:restoredTop sz="82384" autoAdjust="0"/>
  </p:normalViewPr>
  <p:slideViewPr>
    <p:cSldViewPr>
      <p:cViewPr>
        <p:scale>
          <a:sx n="69" d="100"/>
          <a:sy n="69" d="100"/>
        </p:scale>
        <p:origin x="-52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80" d="100"/>
        <a:sy n="180" d="100"/>
      </p:scale>
      <p:origin x="0" y="4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06B96-DADB-4631-8291-711235C40DE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2CC45-6B04-47A7-B4E4-57F4597FD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748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err="1" smtClean="0"/>
              <a:t>পাঠের</a:t>
            </a:r>
            <a:r>
              <a:rPr lang="en-US" sz="6600" baseline="0" dirty="0" smtClean="0"/>
              <a:t> </a:t>
            </a:r>
            <a:r>
              <a:rPr lang="en-US" sz="6600" baseline="0" dirty="0" err="1" smtClean="0"/>
              <a:t>শিরোনাম</a:t>
            </a:r>
            <a:r>
              <a:rPr lang="en-US" sz="6600" baseline="0" dirty="0" smtClean="0"/>
              <a:t>  </a:t>
            </a:r>
            <a:r>
              <a:rPr lang="en-US" sz="6600" baseline="0" dirty="0" err="1" smtClean="0"/>
              <a:t>দেখানোর</a:t>
            </a:r>
            <a:r>
              <a:rPr lang="en-US" sz="6600" baseline="0" dirty="0" smtClean="0"/>
              <a:t> </a:t>
            </a:r>
            <a:r>
              <a:rPr lang="en-US" sz="6600" baseline="0" dirty="0" err="1" smtClean="0"/>
              <a:t>সাথে</a:t>
            </a:r>
            <a:r>
              <a:rPr lang="en-US" sz="6600" baseline="0" dirty="0" smtClean="0"/>
              <a:t> </a:t>
            </a:r>
            <a:r>
              <a:rPr lang="en-US" sz="6600" baseline="0" dirty="0" err="1" smtClean="0"/>
              <a:t>সাথে</a:t>
            </a:r>
            <a:r>
              <a:rPr lang="en-US" sz="6600" baseline="0" dirty="0" smtClean="0"/>
              <a:t> </a:t>
            </a:r>
            <a:r>
              <a:rPr lang="en-US" sz="6600" baseline="0" dirty="0" err="1" smtClean="0"/>
              <a:t>শিক্ষক</a:t>
            </a:r>
            <a:r>
              <a:rPr lang="en-US" sz="6600" baseline="0" dirty="0" smtClean="0"/>
              <a:t> </a:t>
            </a:r>
            <a:r>
              <a:rPr lang="en-US" sz="6600" baseline="0" dirty="0" err="1" smtClean="0"/>
              <a:t>বোর্ডে</a:t>
            </a:r>
            <a:r>
              <a:rPr lang="en-US" sz="6600" baseline="0" dirty="0" smtClean="0"/>
              <a:t> </a:t>
            </a:r>
            <a:r>
              <a:rPr lang="en-US" sz="6600" dirty="0" err="1" smtClean="0"/>
              <a:t>পাঠের</a:t>
            </a:r>
            <a:r>
              <a:rPr lang="en-US" sz="6600" baseline="0" dirty="0" smtClean="0"/>
              <a:t> </a:t>
            </a:r>
            <a:r>
              <a:rPr lang="en-US" sz="6600" baseline="0" dirty="0" err="1" smtClean="0"/>
              <a:t>শিরোনাম</a:t>
            </a:r>
            <a:r>
              <a:rPr lang="en-US" sz="6600" baseline="0" dirty="0" smtClean="0"/>
              <a:t>(</a:t>
            </a:r>
            <a:r>
              <a:rPr lang="en-US" sz="6600" baseline="0" dirty="0" err="1" smtClean="0"/>
              <a:t>লেখকের</a:t>
            </a:r>
            <a:r>
              <a:rPr lang="en-US" sz="6600" baseline="0" dirty="0" smtClean="0"/>
              <a:t> </a:t>
            </a:r>
            <a:r>
              <a:rPr lang="en-US" sz="6600" baseline="0" dirty="0" err="1" smtClean="0"/>
              <a:t>নামসহ</a:t>
            </a:r>
            <a:r>
              <a:rPr lang="en-US" sz="6600" baseline="0" dirty="0" smtClean="0"/>
              <a:t>)  ও </a:t>
            </a:r>
            <a:r>
              <a:rPr lang="en-US" sz="6600" baseline="0" dirty="0" err="1" smtClean="0"/>
              <a:t>তারিখ</a:t>
            </a:r>
            <a:r>
              <a:rPr lang="en-US" sz="6600" baseline="0" dirty="0" smtClean="0"/>
              <a:t> </a:t>
            </a:r>
            <a:r>
              <a:rPr lang="en-US" sz="6600" baseline="0" dirty="0" err="1" smtClean="0"/>
              <a:t>লিখে</a:t>
            </a:r>
            <a:r>
              <a:rPr lang="en-US" sz="6600" baseline="0" dirty="0" smtClean="0"/>
              <a:t> </a:t>
            </a:r>
            <a:r>
              <a:rPr lang="en-US" sz="6600" baseline="0" dirty="0" err="1" smtClean="0"/>
              <a:t>দিবেন</a:t>
            </a:r>
            <a:r>
              <a:rPr lang="en-US" sz="6600" baseline="0" dirty="0" smtClean="0"/>
              <a:t>।</a:t>
            </a:r>
            <a:endParaRPr lang="en-US" sz="6600" dirty="0" smtClean="0"/>
          </a:p>
          <a:p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515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শিখনফল দেখাতেও পারেন আবার নাও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4204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নিজে  আদর্শ পাঠ দিবেন এবং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কয়েকজন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দ্বারা সরব পাঠ  সম্পন্ন করাবেন</a:t>
            </a:r>
            <a:r>
              <a:rPr lang="bn-BD" baseline="0" dirty="0" smtClean="0"/>
              <a:t>।</a:t>
            </a:r>
            <a:endParaRPr lang="en-AU" dirty="0" smtClean="0"/>
          </a:p>
          <a:p>
            <a:r>
              <a:rPr lang="bn-BD" baseline="0" dirty="0" smtClean="0"/>
              <a:t>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4967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ছবি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এবং শিক্ষার্থীদের প্রশ্ন করা হবে: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মিনুর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সাথে ছবিগুলোর সম্পর্ক কী তারপর  Text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বিষয়বস্তু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আলোচনা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862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 প্রশ্ন  পরিবর্তন করে নিতে পারেন অথবা অন্য উপায়ে বাড়ির কাজ(  বাড়ির কাজ অবশ্যই শিক্ষার্থীর চিন্তন শক্তি বিকাশে সহায়ক হতে হবে) দিতে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5577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শিক্ষার্থী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 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নিষ্প্রয়োজন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3551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FBC9-5E81-4043-8D69-45EB9947B288}" type="datetime1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0952-66D0-4581-BD5D-ADBA9A3A5345}" type="datetime1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FA5-3461-4ECE-B464-48D045D25C91}" type="datetime1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551B-FF9A-4257-A64A-4421988FDFC7}" type="datetime1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98B0-9C74-4EBC-B164-5F40525C9E28}" type="datetime1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D4BD-8333-48B6-9D26-9F7099E1AACB}" type="datetime1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BFA2-C479-4067-9630-5B45DA5066B4}" type="datetime1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6DEF-2F0E-4468-8330-6B145D8885CB}" type="datetime1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52400" y="228600"/>
            <a:ext cx="8763000" cy="6477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04800" y="381000"/>
            <a:ext cx="8458200" cy="6172200"/>
          </a:xfrm>
          <a:prstGeom prst="rect">
            <a:avLst/>
          </a:prstGeom>
          <a:noFill/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9ADB-6D35-4DA1-AAA7-5AECE9C0A6E6}" type="datetime1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6848-7547-4CE6-95CE-9100D47C8D33}" type="datetime1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2DF7D-3C72-4E1E-BD12-9FB58670CD0B}" type="datetime1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wipe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D4BD-8333-48B6-9D26-9F7099E1AACB}" type="datetime1">
              <a:rPr lang="en-US" smtClean="0"/>
              <a:pPr/>
              <a:t>3/14/2020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8" name="Content Placeholder 7"/>
          <p:cNvGrpSpPr>
            <a:grpSpLocks noGrp="1"/>
          </p:cNvGrpSpPr>
          <p:nvPr>
            <p:ph sz="half" idx="1"/>
          </p:nvPr>
        </p:nvGrpSpPr>
        <p:grpSpPr>
          <a:xfrm>
            <a:off x="533400" y="2514600"/>
            <a:ext cx="3657600" cy="2497071"/>
            <a:chOff x="361815" y="609600"/>
            <a:chExt cx="8020185" cy="3540196"/>
          </a:xfrm>
        </p:grpSpPr>
        <p:pic>
          <p:nvPicPr>
            <p:cNvPr id="9" name="Picture 8" descr="Bogra-Cantt-Public-Colleg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53250" y="1719262"/>
              <a:ext cx="1428750" cy="143827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grpSp>
          <p:nvGrpSpPr>
            <p:cNvPr id="10" name="Group 1"/>
            <p:cNvGrpSpPr/>
            <p:nvPr/>
          </p:nvGrpSpPr>
          <p:grpSpPr>
            <a:xfrm>
              <a:off x="361815" y="609600"/>
              <a:ext cx="2533786" cy="3014135"/>
              <a:chOff x="195968" y="948265"/>
              <a:chExt cx="2533786" cy="3014135"/>
            </a:xfrm>
          </p:grpSpPr>
          <p:pic>
            <p:nvPicPr>
              <p:cNvPr id="13" name="Picture 12" descr="ca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1354" y="948265"/>
                <a:ext cx="2438400" cy="2980267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4" name="Picture 13" descr="Photo0337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95968" y="1438835"/>
                <a:ext cx="2019569" cy="2523565"/>
              </a:xfrm>
              <a:prstGeom prst="ellipse">
                <a:avLst/>
              </a:prstGeom>
              <a:ln>
                <a:noFill/>
              </a:ln>
              <a:effectLst>
                <a:softEdge rad="317500"/>
              </a:effectLst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1205754" y="877193"/>
              <a:ext cx="6876462" cy="3272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bn-BD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সাবরিনা জেরিন</a:t>
              </a:r>
            </a:p>
            <a:p>
              <a:pPr algn="ctr"/>
              <a:r>
                <a:rPr lang="bn-BD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সহকারী  শিক্ষক</a:t>
              </a:r>
            </a:p>
            <a:p>
              <a:pPr algn="ctr"/>
              <a:r>
                <a:rPr lang="en-US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sabrinazerin85@gmail.com</a:t>
              </a:r>
            </a:p>
            <a:p>
              <a:pPr algn="ctr"/>
              <a:endParaRPr lang="bn-BD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বগুড়া ক্যান্টনমেন্ট পাবলিক স্কুল ও কলেজ, বগুড়া</a:t>
              </a:r>
            </a:p>
            <a:p>
              <a:endParaRPr lang="en-US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295400" y="2133600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প্রণেতা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05400" y="16002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কন্টেন্ট</a:t>
            </a:r>
            <a:r>
              <a:rPr lang="en-US" sz="4000" dirty="0" smtClean="0"/>
              <a:t> </a:t>
            </a:r>
            <a:r>
              <a:rPr lang="en-US" sz="4000" dirty="0" err="1" smtClean="0"/>
              <a:t>সম্পাদনা</a:t>
            </a:r>
            <a:endParaRPr lang="en-US" sz="4000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667000" y="533400"/>
            <a:ext cx="3733800" cy="639762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95800" y="2133600"/>
            <a:ext cx="4495800" cy="3733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আকলিমা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আকতার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কলেজিয়েট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বিদ্যালয়,নারায়ণহাট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 ডিঃ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০১০৫০২৬০৭73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ব্যাচঃ 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6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ভেন্যুঃটিচার্স ট্রেনিং কলেজ,চট্টগ্রাম।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B28F-6D7D-4DAA-8842-249055DF3182}" type="datetime1">
              <a:rPr lang="en-US" smtClean="0"/>
              <a:pPr/>
              <a:t>3/14/2020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62200" y="0"/>
            <a:ext cx="430711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bn-BD" sz="6000" b="1" dirty="0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6000" b="1" dirty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 smtClean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2989" y="1524000"/>
            <a:ext cx="5465536" cy="4099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4600" y="990600"/>
            <a:ext cx="464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mtClean="0">
                <a:latin typeface="NikoshBAN" pitchFamily="2" charset="0"/>
                <a:cs typeface="NikoshBAN" pitchFamily="2" charset="0"/>
              </a:rPr>
              <a:t>ষষ্ঠ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বাংলা প্রথম পত্র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০ মিনিট</a:t>
            </a:r>
            <a:endParaRPr lang="en-US" sz="4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20150421_184854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579664" y="2057400"/>
            <a:ext cx="6735536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172015"/>
            <a:ext cx="2667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" algn="ctr">
              <a:spcBef>
                <a:spcPct val="0"/>
              </a:spcBef>
              <a:defRPr/>
            </a:pP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মিনু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54864" algn="ctr">
              <a:spcBef>
                <a:spcPct val="0"/>
              </a:spcBef>
              <a:defRPr/>
            </a:pP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বনুফল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574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976718" y="174171"/>
            <a:ext cx="3962400" cy="914400"/>
          </a:xfrm>
          <a:prstGeom prst="verticalScroll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609600" y="1295400"/>
            <a:ext cx="7924800" cy="49530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</a:t>
            </a:r>
            <a:r>
              <a:rPr lang="en-US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 নির্বাচিত অংশটুকু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নতুন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 বাক্য ও অনুচ্ছেদ গঠন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 algn="just">
              <a:defRPr/>
            </a:pP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অংশটুকুর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BF57-4D41-4F6C-9BFB-34DA8F78889D}" type="datetime1">
              <a:rPr lang="en-US" smtClean="0"/>
              <a:pPr/>
              <a:t>3/14/2020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Callout 9"/>
          <p:cNvSpPr/>
          <p:nvPr/>
        </p:nvSpPr>
        <p:spPr>
          <a:xfrm>
            <a:off x="6477000" y="3429000"/>
            <a:ext cx="1295400" cy="2667000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09600" y="533400"/>
            <a:ext cx="2514600" cy="25146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G_20140821_001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124200"/>
            <a:ext cx="3810000" cy="3124200"/>
          </a:xfrm>
          <a:prstGeom prst="round2DiagRect">
            <a:avLst/>
          </a:prstGeom>
        </p:spPr>
      </p:pic>
      <p:pic>
        <p:nvPicPr>
          <p:cNvPr id="13" name="Picture 12" descr="IMG_20140821_001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533400"/>
            <a:ext cx="3733800" cy="2800350"/>
          </a:xfrm>
          <a:prstGeom prst="round2Diag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3C8-B923-4EFB-84F6-848AB15372F1}" type="datetime1">
              <a:rPr lang="en-US" smtClean="0"/>
              <a:pPr/>
              <a:t>3/14/2020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191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19200" y="4038600"/>
            <a:ext cx="6553200" cy="15240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মিটসেফটা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ওর  শত্রু।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গপাগপ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গপগপ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eat_safe_switcher_18knkql-18knkqr.jpg"/>
          <p:cNvPicPr>
            <a:picLocks noChangeAspect="1"/>
          </p:cNvPicPr>
          <p:nvPr/>
        </p:nvPicPr>
        <p:blipFill>
          <a:blip r:embed="rId3"/>
          <a:srcRect l="3161" r="9924"/>
          <a:stretch>
            <a:fillRect/>
          </a:stretch>
        </p:blipFill>
        <p:spPr>
          <a:xfrm>
            <a:off x="1953174" y="304800"/>
            <a:ext cx="5013533" cy="32512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43200" y="1143000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2667000"/>
            <a:ext cx="4267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</a:rPr>
              <a:t>কালা-বধির</a:t>
            </a:r>
            <a:endParaRPr lang="en-US" sz="6600" dirty="0" smtClean="0">
              <a:solidFill>
                <a:srgbClr val="FF0000"/>
              </a:solidFill>
            </a:endParaRPr>
          </a:p>
          <a:p>
            <a:r>
              <a:rPr lang="en-US" sz="6600" dirty="0" err="1" smtClean="0">
                <a:solidFill>
                  <a:srgbClr val="FF0000"/>
                </a:solidFill>
              </a:rPr>
              <a:t>সই-বান্ধবী</a:t>
            </a:r>
            <a:endParaRPr lang="en-US" sz="6600" dirty="0" smtClean="0">
              <a:solidFill>
                <a:srgbClr val="FF0000"/>
              </a:solidFill>
            </a:endParaRPr>
          </a:p>
          <a:p>
            <a:r>
              <a:rPr lang="en-US" sz="6600" dirty="0" err="1" smtClean="0">
                <a:solidFill>
                  <a:srgbClr val="FF0000"/>
                </a:solidFill>
              </a:rPr>
              <a:t>উনুন-চুলা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5400" y="6858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2057400"/>
            <a:ext cx="502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F0"/>
                </a:solidFill>
              </a:rPr>
              <a:t>শুকতারাকে</a:t>
            </a:r>
            <a:r>
              <a:rPr lang="en-US" sz="4000" dirty="0" smtClean="0">
                <a:solidFill>
                  <a:srgbClr val="00B0F0"/>
                </a:solidFill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</a:rPr>
              <a:t>মিনু</a:t>
            </a:r>
            <a:r>
              <a:rPr lang="en-US" sz="4000" dirty="0" smtClean="0">
                <a:solidFill>
                  <a:srgbClr val="00B0F0"/>
                </a:solidFill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</a:rPr>
              <a:t>সই</a:t>
            </a:r>
            <a:r>
              <a:rPr lang="en-US" sz="4000" dirty="0" smtClean="0">
                <a:solidFill>
                  <a:srgbClr val="00B0F0"/>
                </a:solidFill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</a:rPr>
              <a:t>মনে</a:t>
            </a:r>
            <a:r>
              <a:rPr lang="en-US" sz="4000" dirty="0" smtClean="0">
                <a:solidFill>
                  <a:srgbClr val="00B0F0"/>
                </a:solidFill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</a:rPr>
              <a:t>করে</a:t>
            </a:r>
            <a:r>
              <a:rPr lang="en-US" sz="4000" dirty="0" smtClean="0">
                <a:solidFill>
                  <a:srgbClr val="00B0F0"/>
                </a:solidFill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</a:rPr>
              <a:t>কেন</a:t>
            </a:r>
            <a:r>
              <a:rPr lang="en-US" sz="4000" dirty="0" smtClean="0">
                <a:solidFill>
                  <a:srgbClr val="00B0F0"/>
                </a:solidFill>
              </a:rPr>
              <a:t>  </a:t>
            </a:r>
            <a:endParaRPr lang="en-US" sz="4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5" name="Diagram group"/>
          <p:cNvGrpSpPr/>
          <p:nvPr/>
        </p:nvGrpSpPr>
        <p:grpSpPr>
          <a:xfrm>
            <a:off x="2057400" y="2438400"/>
            <a:ext cx="5562600" cy="3855357"/>
            <a:chOff x="3240138" y="-1"/>
            <a:chExt cx="3008262" cy="4617357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6" name="Group 5"/>
            <p:cNvGrpSpPr/>
            <p:nvPr/>
          </p:nvGrpSpPr>
          <p:grpSpPr>
            <a:xfrm>
              <a:off x="3240138" y="-1"/>
              <a:ext cx="3008262" cy="4617357"/>
              <a:chOff x="3240138" y="-1"/>
              <a:chExt cx="3008262" cy="4617357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7" name="Flowchart: Manual Operation 6"/>
              <p:cNvSpPr/>
              <p:nvPr/>
            </p:nvSpPr>
            <p:spPr>
              <a:xfrm rot="16200000">
                <a:off x="2435590" y="804547"/>
                <a:ext cx="4617357" cy="3008262"/>
              </a:xfrm>
              <a:prstGeom prst="flowChartManualOperation">
                <a:avLst/>
              </a:prstGeom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8" name="Flowchart: Manual Operation 4"/>
              <p:cNvSpPr/>
              <p:nvPr/>
            </p:nvSpPr>
            <p:spPr>
              <a:xfrm rot="21600000">
                <a:off x="3240138" y="923470"/>
                <a:ext cx="3008262" cy="277041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84150" tIns="0" rIns="186624" bIns="0" numCol="1" spcCol="1270" anchor="ctr" anchorCtr="0">
                <a:noAutofit/>
              </a:bodyPr>
              <a:lstStyle/>
              <a:p>
                <a:pPr lvl="0" algn="l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900" b="1" kern="1200" dirty="0" err="1" smtClean="0">
                    <a:latin typeface="NikoshBAN" pitchFamily="2" charset="0"/>
                    <a:cs typeface="NikoshBAN" pitchFamily="2" charset="0"/>
                  </a:rPr>
                  <a:t>শারীরিক</a:t>
                </a:r>
                <a:r>
                  <a:rPr lang="en-US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900" b="1" kern="1200" dirty="0" err="1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900" b="1" kern="1200" dirty="0" err="1" smtClean="0">
                    <a:latin typeface="NikoshBAN" pitchFamily="2" charset="0"/>
                    <a:cs typeface="NikoshBAN" pitchFamily="2" charset="0"/>
                  </a:rPr>
                  <a:t>মানসিকভাবে</a:t>
                </a:r>
                <a:r>
                  <a:rPr lang="en-US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900" b="1" kern="1200" dirty="0" err="1" smtClean="0">
                    <a:latin typeface="NikoshBAN" pitchFamily="2" charset="0"/>
                    <a:cs typeface="NikoshBAN" pitchFamily="2" charset="0"/>
                  </a:rPr>
                  <a:t>অসুস্থ</a:t>
                </a:r>
                <a:r>
                  <a:rPr lang="en-US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900" b="1" kern="1200" dirty="0" err="1" smtClean="0">
                    <a:latin typeface="NikoshBAN" pitchFamily="2" charset="0"/>
                    <a:cs typeface="NikoshBAN" pitchFamily="2" charset="0"/>
                  </a:rPr>
                  <a:t>শিশুকে</a:t>
                </a:r>
                <a:r>
                  <a:rPr lang="en-US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900" b="1" kern="1200" dirty="0" err="1" smtClean="0">
                    <a:latin typeface="NikoshBAN" pitchFamily="2" charset="0"/>
                    <a:cs typeface="NikoshBAN" pitchFamily="2" charset="0"/>
                  </a:rPr>
                  <a:t>নিয়ে</a:t>
                </a:r>
                <a:r>
                  <a:rPr lang="en-US" sz="2900" b="1" kern="12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900" b="1" kern="1200" dirty="0" err="1" smtClean="0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900" b="1" kern="1200" dirty="0" err="1" smtClean="0">
                    <a:latin typeface="NikoshBAN" pitchFamily="2" charset="0"/>
                    <a:cs typeface="NikoshBAN" pitchFamily="2" charset="0"/>
                  </a:rPr>
                  <a:t>গল্প</a:t>
                </a:r>
                <a:r>
                  <a:rPr lang="en-US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900" b="1" kern="1200" dirty="0" err="1" smtClean="0">
                    <a:latin typeface="NikoshBAN" pitchFamily="2" charset="0"/>
                    <a:cs typeface="NikoshBAN" pitchFamily="2" charset="0"/>
                  </a:rPr>
                  <a:t>তৈরি</a:t>
                </a:r>
                <a:r>
                  <a:rPr lang="en-US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900" b="1" kern="12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900" b="1" kern="1200" dirty="0" err="1" smtClean="0">
                    <a:latin typeface="NikoshBAN" pitchFamily="2" charset="0"/>
                    <a:cs typeface="NikoshBAN" pitchFamily="2" charset="0"/>
                  </a:rPr>
                  <a:t>যেখানে</a:t>
                </a:r>
                <a:r>
                  <a:rPr lang="en-US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900" b="1" kern="1200" dirty="0" err="1" smtClean="0">
                    <a:latin typeface="NikoshBAN" pitchFamily="2" charset="0"/>
                    <a:cs typeface="NikoshBAN" pitchFamily="2" charset="0"/>
                  </a:rPr>
                  <a:t>শিশুটির</a:t>
                </a:r>
                <a:r>
                  <a:rPr lang="en-US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900" b="1" kern="1200" dirty="0" err="1" smtClean="0">
                    <a:latin typeface="NikoshBAN" pitchFamily="2" charset="0"/>
                    <a:cs typeface="NikoshBAN" pitchFamily="2" charset="0"/>
                  </a:rPr>
                  <a:t>প্রতি</a:t>
                </a:r>
                <a:r>
                  <a:rPr lang="en-US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900" b="1" kern="1200" dirty="0" err="1" smtClean="0">
                    <a:latin typeface="NikoshBAN" pitchFamily="2" charset="0"/>
                    <a:cs typeface="NikoshBAN" pitchFamily="2" charset="0"/>
                  </a:rPr>
                  <a:t>মমত্ববোধ</a:t>
                </a:r>
                <a:r>
                  <a:rPr lang="en-US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900" b="1" kern="1200" dirty="0" err="1" smtClean="0">
                    <a:latin typeface="NikoshBAN" pitchFamily="2" charset="0"/>
                    <a:cs typeface="NikoshBAN" pitchFamily="2" charset="0"/>
                  </a:rPr>
                  <a:t>প্রকাশ</a:t>
                </a:r>
                <a:r>
                  <a:rPr lang="en-US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900" b="1" kern="1200" dirty="0" err="1" smtClean="0">
                    <a:latin typeface="NikoshBAN" pitchFamily="2" charset="0"/>
                    <a:cs typeface="NikoshBAN" pitchFamily="2" charset="0"/>
                  </a:rPr>
                  <a:t>পায়</a:t>
                </a:r>
                <a:r>
                  <a:rPr lang="bn-BD" sz="2900" b="1" kern="12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900" kern="1200" dirty="0"/>
              </a:p>
            </p:txBody>
          </p:sp>
        </p:grpSp>
      </p:grpSp>
      <p:sp>
        <p:nvSpPr>
          <p:cNvPr id="9" name="Cloud 8"/>
          <p:cNvSpPr/>
          <p:nvPr/>
        </p:nvSpPr>
        <p:spPr>
          <a:xfrm>
            <a:off x="2057400" y="609600"/>
            <a:ext cx="4419600" cy="9906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8598</TotalTime>
  <Words>259</Words>
  <Application>Microsoft Office PowerPoint</Application>
  <PresentationFormat>On-screen Show (4:3)</PresentationFormat>
  <Paragraphs>77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স্বাগতম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Nano Compu</cp:lastModifiedBy>
  <cp:revision>872</cp:revision>
  <dcterms:created xsi:type="dcterms:W3CDTF">2006-08-16T00:00:00Z</dcterms:created>
  <dcterms:modified xsi:type="dcterms:W3CDTF">2020-03-14T06:15:52Z</dcterms:modified>
</cp:coreProperties>
</file>