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72" r:id="rId11"/>
    <p:sldId id="264" r:id="rId12"/>
    <p:sldId id="271" r:id="rId13"/>
    <p:sldId id="263" r:id="rId14"/>
    <p:sldId id="266" r:id="rId15"/>
    <p:sldId id="265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86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3622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বাস্তব উপকরণ দেখাব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2828802" cy="1175590"/>
          </a:xfrm>
          <a:prstGeom prst="rect">
            <a:avLst/>
          </a:prstGeom>
        </p:spPr>
      </p:pic>
      <p:pic>
        <p:nvPicPr>
          <p:cNvPr id="13" name="Picture 12" descr="2 Taka coin of Bangladeshi currenc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43200"/>
            <a:ext cx="2761910" cy="1134020"/>
          </a:xfrm>
          <a:prstGeom prst="rect">
            <a:avLst/>
          </a:prstGeom>
        </p:spPr>
      </p:pic>
      <p:pic>
        <p:nvPicPr>
          <p:cNvPr id="14" name="Picture 13" descr="coin5tk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876800"/>
            <a:ext cx="1491431" cy="1228060"/>
          </a:xfrm>
          <a:prstGeom prst="rect">
            <a:avLst/>
          </a:prstGeom>
        </p:spPr>
      </p:pic>
      <p:pic>
        <p:nvPicPr>
          <p:cNvPr id="5" name="Picture 4" descr="20 ta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495800"/>
            <a:ext cx="3048000" cy="1413163"/>
          </a:xfrm>
          <a:prstGeom prst="rect">
            <a:avLst/>
          </a:prstGeom>
        </p:spPr>
      </p:pic>
      <p:pic>
        <p:nvPicPr>
          <p:cNvPr id="7" name="Picture 6" descr="tk10_03082012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2743200"/>
            <a:ext cx="2819400" cy="1258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343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২ টাকার কয়েন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209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১ টাকার কয়েন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172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৫ টাকার কয়েন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4038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১০ টাকার নোট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19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২০ টাকার নোট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200" y="304800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7"/>
          <a:srcRect t="13043" b="13044"/>
          <a:stretch>
            <a:fillRect/>
          </a:stretch>
        </p:blipFill>
        <p:spPr>
          <a:xfrm>
            <a:off x="5257800" y="914400"/>
            <a:ext cx="2531918" cy="1295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2209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৫  টাকার নোট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990600"/>
            <a:ext cx="4267200" cy="1905000"/>
          </a:xfrm>
          <a:prstGeom prst="rect">
            <a:avLst/>
          </a:prstGeom>
        </p:spPr>
      </p:pic>
      <p:pic>
        <p:nvPicPr>
          <p:cNvPr id="3" name="Picture 2" descr="tk100no.gi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505200"/>
            <a:ext cx="4572000" cy="2270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3048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৫০ টাকার নোট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867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১০০ টাকার নোট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524000"/>
            <a:ext cx="3526579" cy="462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" y="3810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মুখে মুখে বলি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k10_03082012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0"/>
            <a:ext cx="1905000" cy="936885"/>
          </a:xfrm>
          <a:prstGeom prst="rect">
            <a:avLst/>
          </a:prstGeom>
        </p:spPr>
      </p:pic>
      <p:pic>
        <p:nvPicPr>
          <p:cNvPr id="5" name="Picture 4" descr="tk10_03082012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286000"/>
            <a:ext cx="1722120" cy="846944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2438400" y="2362200"/>
            <a:ext cx="762000" cy="685800"/>
          </a:xfrm>
          <a:prstGeom prst="mathPl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 6"/>
          <p:cNvSpPr/>
          <p:nvPr/>
        </p:nvSpPr>
        <p:spPr>
          <a:xfrm>
            <a:off x="5334000" y="2362200"/>
            <a:ext cx="762000" cy="609600"/>
          </a:xfrm>
          <a:prstGeom prst="mathEqua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20 ta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286000"/>
            <a:ext cx="1643530" cy="762000"/>
          </a:xfrm>
          <a:prstGeom prst="rect">
            <a:avLst/>
          </a:prstGeom>
        </p:spPr>
      </p:pic>
      <p:pic>
        <p:nvPicPr>
          <p:cNvPr id="9" name="Picture 8" descr="coin5tk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038600"/>
            <a:ext cx="1447800" cy="1488016"/>
          </a:xfrm>
          <a:prstGeom prst="rect">
            <a:avLst/>
          </a:prstGeom>
        </p:spPr>
      </p:pic>
      <p:pic>
        <p:nvPicPr>
          <p:cNvPr id="10" name="Picture 9" descr="coin5tk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4038600"/>
            <a:ext cx="1447800" cy="1488016"/>
          </a:xfrm>
          <a:prstGeom prst="rect">
            <a:avLst/>
          </a:prstGeom>
        </p:spPr>
      </p:pic>
      <p:sp>
        <p:nvSpPr>
          <p:cNvPr id="11" name="Plus 10"/>
          <p:cNvSpPr/>
          <p:nvPr/>
        </p:nvSpPr>
        <p:spPr>
          <a:xfrm>
            <a:off x="2209800" y="4267200"/>
            <a:ext cx="1066800" cy="1066800"/>
          </a:xfrm>
          <a:prstGeom prst="mathPlu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5257800" y="4343400"/>
            <a:ext cx="990600" cy="685800"/>
          </a:xfrm>
          <a:prstGeom prst="mathEqua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tk10_03082012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4267200"/>
            <a:ext cx="1722120" cy="846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 smtClean="0">
                <a:latin typeface="NikoshBAN" pitchFamily="2" charset="0"/>
                <a:cs typeface="NikoshBAN" pitchFamily="2" charset="0"/>
              </a:rPr>
              <a:t>মিল কর 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 t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0"/>
            <a:ext cx="1992779" cy="923925"/>
          </a:xfrm>
          <a:prstGeom prst="rect">
            <a:avLst/>
          </a:prstGeom>
        </p:spPr>
      </p:pic>
      <p:pic>
        <p:nvPicPr>
          <p:cNvPr id="4" name="Picture 3" descr="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62600"/>
            <a:ext cx="2209800" cy="983135"/>
          </a:xfrm>
          <a:prstGeom prst="rect">
            <a:avLst/>
          </a:prstGeom>
        </p:spPr>
      </p:pic>
      <p:pic>
        <p:nvPicPr>
          <p:cNvPr id="5" name="Picture 4" descr="coin5tk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762001"/>
            <a:ext cx="1447800" cy="1488016"/>
          </a:xfrm>
          <a:prstGeom prst="rect">
            <a:avLst/>
          </a:prstGeom>
        </p:spPr>
      </p:pic>
      <p:pic>
        <p:nvPicPr>
          <p:cNvPr id="6" name="Picture 5" descr="tk10_03082012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90800"/>
            <a:ext cx="2029880" cy="998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5600" y="1600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২০ টাকা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2743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১০০ টাকা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3733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১০ টাকা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029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৫ টাকা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0625 L -0.58333 0.388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3954 L -0.55 0.466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0624 L -0.59583 -0.126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1596 L -0.64167 -0.548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502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কোনটা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62600" y="990600"/>
            <a:ext cx="3352800" cy="3962400"/>
            <a:chOff x="5257800" y="1524000"/>
            <a:chExt cx="3886200" cy="4419600"/>
          </a:xfrm>
        </p:grpSpPr>
        <p:grpSp>
          <p:nvGrpSpPr>
            <p:cNvPr id="9" name="Group 8"/>
            <p:cNvGrpSpPr/>
            <p:nvPr/>
          </p:nvGrpSpPr>
          <p:grpSpPr>
            <a:xfrm>
              <a:off x="5257800" y="1524000"/>
              <a:ext cx="3886200" cy="3962400"/>
              <a:chOff x="5715000" y="1828800"/>
              <a:chExt cx="3276600" cy="3810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019800" y="3505200"/>
                <a:ext cx="2667000" cy="21336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5715000" y="1828800"/>
                <a:ext cx="3276600" cy="16764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086600" y="3962400"/>
                <a:ext cx="609600" cy="16764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001000" y="4038600"/>
                <a:ext cx="457200" cy="838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324600" y="4038600"/>
                <a:ext cx="457200" cy="838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410200" y="5410200"/>
              <a:ext cx="3581400" cy="5334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543800" cy="264687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166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dirty="0"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0"/>
            <a:ext cx="5638800" cy="163344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1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9624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তানিয়া খানম </a:t>
            </a:r>
          </a:p>
          <a:p>
            <a:pPr algn="ctr"/>
            <a:r>
              <a:rPr lang="bn-IN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IN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নাইলা সরকারি প্রাথমিক বিদ্যালয় </a:t>
            </a:r>
          </a:p>
          <a:p>
            <a:pPr algn="ctr"/>
            <a:r>
              <a:rPr lang="bn-IN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সরাইল, ব্রাহ্মণবাড়িয়া</a:t>
            </a:r>
            <a:r>
              <a:rPr lang="bn-IN" sz="1600" b="1" dirty="0" smtClean="0">
                <a:solidFill>
                  <a:srgbClr val="FF33CC"/>
                </a:solidFill>
              </a:rPr>
              <a:t>। </a:t>
            </a:r>
            <a:endParaRPr lang="en-US" sz="16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0980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IN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শ্রেণি </a:t>
            </a:r>
          </a:p>
          <a:p>
            <a:pPr algn="ctr"/>
            <a:r>
              <a:rPr lang="bn-IN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bn-IN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পাঠঃ বাংলাদেশের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IN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নোট  </a:t>
            </a:r>
          </a:p>
          <a:p>
            <a:pPr algn="ctr"/>
            <a:r>
              <a:rPr lang="bn-IN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ctr"/>
            <a:r>
              <a:rPr lang="bn-IN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তারিখঃ ১৪/০৩/২০২০       </a:t>
            </a: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923" b="2009"/>
          <a:stretch>
            <a:fillRect/>
          </a:stretch>
        </p:blipFill>
        <p:spPr bwMode="auto">
          <a:xfrm>
            <a:off x="4953000" y="762000"/>
            <a:ext cx="388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19200"/>
            <a:ext cx="8305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১৫.১.১ ১০০ টাকা পর্যন্ত প্রচলিত নোট </a:t>
            </a:r>
          </a:p>
          <a:p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চিনে বলতে পারবে। </a:t>
            </a:r>
          </a:p>
          <a:p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১৫.১.২ মুদ্রা ও নোট বিনিময় করতে </a:t>
            </a:r>
          </a:p>
          <a:p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পারবে ।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133600"/>
            <a:ext cx="4114800" cy="2185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812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চল আমরা একটি গান শুনি.... 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in5tk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038600"/>
            <a:ext cx="2057400" cy="1905000"/>
          </a:xfrm>
          <a:prstGeom prst="rect">
            <a:avLst/>
          </a:prstGeom>
        </p:spPr>
      </p:pic>
      <p:pic>
        <p:nvPicPr>
          <p:cNvPr id="5" name="Picture 4" descr="2 Taka coin of Bangladeshi currenc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71600"/>
            <a:ext cx="3276600" cy="1679258"/>
          </a:xfrm>
          <a:prstGeom prst="rect">
            <a:avLst/>
          </a:prstGeom>
        </p:spPr>
      </p:pic>
      <p:pic>
        <p:nvPicPr>
          <p:cNvPr id="6" name="Picture 5" descr="1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71600"/>
            <a:ext cx="3304105" cy="17139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5334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এখানে তোমরা কী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px-বাংলাদেশী_২_টাকা_২০১১_পিছনদি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2857500" cy="1724025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rcRect t="13043" b="13044"/>
          <a:stretch>
            <a:fillRect/>
          </a:stretch>
        </p:blipFill>
        <p:spPr>
          <a:xfrm>
            <a:off x="533400" y="2514600"/>
            <a:ext cx="3276600" cy="1676400"/>
          </a:xfrm>
          <a:prstGeom prst="rect">
            <a:avLst/>
          </a:prstGeom>
        </p:spPr>
      </p:pic>
      <p:pic>
        <p:nvPicPr>
          <p:cNvPr id="4" name="Picture 3" descr="20 ta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533400"/>
            <a:ext cx="3143250" cy="1609725"/>
          </a:xfrm>
          <a:prstGeom prst="rect">
            <a:avLst/>
          </a:prstGeom>
        </p:spPr>
      </p:pic>
      <p:pic>
        <p:nvPicPr>
          <p:cNvPr id="5" name="Picture 4" descr="d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590800"/>
            <a:ext cx="3219450" cy="1571625"/>
          </a:xfrm>
          <a:prstGeom prst="rect">
            <a:avLst/>
          </a:prstGeom>
        </p:spPr>
      </p:pic>
      <p:pic>
        <p:nvPicPr>
          <p:cNvPr id="6" name="Picture 5" descr="tk10_03082012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648200"/>
            <a:ext cx="3429000" cy="1600200"/>
          </a:xfrm>
          <a:prstGeom prst="rect">
            <a:avLst/>
          </a:prstGeom>
        </p:spPr>
      </p:pic>
      <p:pic>
        <p:nvPicPr>
          <p:cNvPr id="7" name="Picture 6" descr="tk100no.gi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4648200"/>
            <a:ext cx="3200400" cy="1661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6002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নোট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134</Words>
  <Application>Microsoft Office PowerPoint</Application>
  <PresentationFormat>On-screen Show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damn</dc:creator>
  <cp:lastModifiedBy>Windows User</cp:lastModifiedBy>
  <cp:revision>128</cp:revision>
  <dcterms:created xsi:type="dcterms:W3CDTF">2006-08-16T00:00:00Z</dcterms:created>
  <dcterms:modified xsi:type="dcterms:W3CDTF">2020-03-15T05:28:09Z</dcterms:modified>
</cp:coreProperties>
</file>