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75" r:id="rId7"/>
    <p:sldId id="293" r:id="rId8"/>
    <p:sldId id="288" r:id="rId9"/>
    <p:sldId id="292" r:id="rId10"/>
    <p:sldId id="282" r:id="rId11"/>
    <p:sldId id="271" r:id="rId12"/>
    <p:sldId id="265" r:id="rId13"/>
    <p:sldId id="267" r:id="rId14"/>
    <p:sldId id="294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jeeb Sarkar" initials="SS" lastIdx="2" clrIdx="0">
    <p:extLst>
      <p:ext uri="{19B8F6BF-5375-455C-9EA6-DF929625EA0E}">
        <p15:presenceInfo xmlns:p15="http://schemas.microsoft.com/office/powerpoint/2012/main" userId="e8e70dd76b64e2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86372" autoAdjust="0"/>
  </p:normalViewPr>
  <p:slideViewPr>
    <p:cSldViewPr snapToGrid="0">
      <p:cViewPr varScale="1">
        <p:scale>
          <a:sx n="72" d="100"/>
          <a:sy n="72" d="100"/>
        </p:scale>
        <p:origin x="462" y="78"/>
      </p:cViewPr>
      <p:guideLst/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4A5C-270B-401A-AE97-AA642DD16E7B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C7F2E-218F-4C79-9E71-CA6D2491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1B4C-CDD3-49D3-898B-243DDFA3E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25BF7-85E3-4CAE-8779-EFD8490A4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C54E7-8C14-4652-9F05-5E81C9ED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225E3-561D-4810-932F-BBA38169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5F5E-0FD2-4E2F-AC56-8EF119CF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7B18-8F16-48F8-ADE9-2D25FC31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8AFD7-8474-453F-A04C-7844CAB48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9765-468B-4259-A253-6F9D717B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27BB-1F12-4E1B-ABB0-7FAE0484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9B01E-8EB0-48A0-92AF-300B7B0C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DC86B-4788-4F05-AACA-875A79517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D36E-4324-48F8-9584-83FFEB670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A675-F143-423B-9B94-F5D047F8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4208-FD87-495E-BBA7-779F682A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3460-5DB1-4D4D-BE2B-B0D8FE6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5195-3FFA-4174-9768-EB9347B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E0FC-6848-42E2-A753-FCF39980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50803-DF90-451B-A42E-6731A8BF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ED41-7E65-489B-AA03-3C4AE8D9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6E0B-525D-4F0C-B758-2DE64AA8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757D-90C6-4EFA-994B-654C6F3B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CE572-0B69-4501-9FD7-F1FB92906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6164-4BDE-4E1D-B736-0E79B71E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7BA4-40FC-4D3D-8E48-04B2F4FD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D9C49-C7DB-4ABD-9B3F-69D46337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BCA-D6B4-4C96-9CA8-1010AFCE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3A99-49EF-4DB6-8DDD-3C60FE42F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C4BC-29B1-48F4-B1BA-1DE5D18C2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8583E-EAD2-417F-9C7B-42ABD586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1B46F-6D13-4FE2-B0C8-06A69FDC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1862-D5EB-4D39-B52C-40A1D2F9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B253-B435-4DE2-A034-D6FC301B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4CA7-BDA8-4EFA-A209-791B948E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77A01-1F2F-40F7-A65A-9DC031BD5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A85BA-84AB-482F-B9C5-066F8579A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8DDBA-2F3E-4117-9E27-6D4996E75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0ACFC-D04C-4A2F-B84B-FDB23383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FBDE4-444C-43AC-AD53-DEF5ED05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6DD9D-551C-4593-B7D7-9A6EC787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1A0E-5A32-44A3-957B-D622A017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DBAF5-F507-4046-AC02-9F42C103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05D97-C649-45C9-ABEC-A35C715A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30102-F8D8-4A92-80D4-A802741D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BEF29-5A4C-491D-B3FB-71641C6D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2171-2DE2-4595-8947-7C284EF9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17BDC-BE26-4B13-B3CF-F422F273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DC1A-2311-46D0-B852-868B057C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156E-6504-40C4-8C95-61898505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27B0E-60C6-4B55-A212-3D9016B3C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9D232-642B-4A95-84F9-EDA50A2F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777E-F8F7-4ED5-9E05-B218F83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C80-2E7D-453E-9F2D-38710A30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F6E2-3A9F-4AC4-B833-65B3675D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69649-E7A3-4622-B26A-4C4ABB659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B118-6EB4-4CE0-A740-1B1E2EE28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9D693-88C5-4E76-B36B-DC48D0EE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C52DC-913F-4D17-BE92-E6484ACA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444C8-198C-410D-8C10-D0C7CF06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5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28BE7-23FC-48D8-893A-C6D25AB5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0A3-0780-4426-8DE4-0D7DE5EB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05B6-9EBC-4756-9DB1-8DDF56BBF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F6B5-C37E-49D5-9E83-BA70433186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E397F-23DB-45FE-B124-0CFFBE565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19D-4FE0-4720-98DC-C2E53A7A3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4B65-4039-4832-A303-CAB3F453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2.jpg"/><Relationship Id="rId4" Type="http://schemas.openxmlformats.org/officeDocument/2006/relationships/image" Target="../media/image5.jp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E42460-B198-49D0-A85B-4F4F04A106B4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BB164-F2E8-4322-BDA9-BA8FF255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36" y="1966951"/>
            <a:ext cx="6115377" cy="36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971673-F890-43C5-A644-6A4F2A6B9894}"/>
              </a:ext>
            </a:extLst>
          </p:cNvPr>
          <p:cNvGrpSpPr/>
          <p:nvPr/>
        </p:nvGrpSpPr>
        <p:grpSpPr>
          <a:xfrm>
            <a:off x="3314788" y="331144"/>
            <a:ext cx="6137616" cy="6195711"/>
            <a:chOff x="3408094" y="380381"/>
            <a:chExt cx="6137616" cy="619571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2387591-7B54-4930-B3CD-45C22805C69D}"/>
                </a:ext>
              </a:extLst>
            </p:cNvPr>
            <p:cNvSpPr/>
            <p:nvPr/>
          </p:nvSpPr>
          <p:spPr>
            <a:xfrm>
              <a:off x="5439787" y="2005527"/>
              <a:ext cx="1668901" cy="2846946"/>
            </a:xfrm>
            <a:custGeom>
              <a:avLst/>
              <a:gdLst>
                <a:gd name="connsiteX0" fmla="*/ 0 w 1668901"/>
                <a:gd name="connsiteY0" fmla="*/ 1423473 h 2846946"/>
                <a:gd name="connsiteX1" fmla="*/ 834451 w 1668901"/>
                <a:gd name="connsiteY1" fmla="*/ 0 h 2846946"/>
                <a:gd name="connsiteX2" fmla="*/ 1668902 w 1668901"/>
                <a:gd name="connsiteY2" fmla="*/ 1423473 h 2846946"/>
                <a:gd name="connsiteX3" fmla="*/ 834451 w 1668901"/>
                <a:gd name="connsiteY3" fmla="*/ 2846946 h 2846946"/>
                <a:gd name="connsiteX4" fmla="*/ 0 w 1668901"/>
                <a:gd name="connsiteY4" fmla="*/ 1423473 h 284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901" h="2846946">
                  <a:moveTo>
                    <a:pt x="0" y="1423473"/>
                  </a:moveTo>
                  <a:cubicBezTo>
                    <a:pt x="0" y="637311"/>
                    <a:pt x="373596" y="0"/>
                    <a:pt x="834451" y="0"/>
                  </a:cubicBezTo>
                  <a:cubicBezTo>
                    <a:pt x="1295306" y="0"/>
                    <a:pt x="1668902" y="637311"/>
                    <a:pt x="1668902" y="1423473"/>
                  </a:cubicBezTo>
                  <a:cubicBezTo>
                    <a:pt x="1668902" y="2209635"/>
                    <a:pt x="1295306" y="2846946"/>
                    <a:pt x="834451" y="2846946"/>
                  </a:cubicBezTo>
                  <a:cubicBezTo>
                    <a:pt x="373596" y="2846946"/>
                    <a:pt x="0" y="2209635"/>
                    <a:pt x="0" y="14234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235" tIns="453756" rIns="281235" bIns="4537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বিপণনের</a:t>
              </a: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কার্যাবলি</a:t>
              </a: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2F4D4E-4CDA-46B7-A965-65AB29308812}"/>
                </a:ext>
              </a:extLst>
            </p:cNvPr>
            <p:cNvSpPr/>
            <p:nvPr/>
          </p:nvSpPr>
          <p:spPr>
            <a:xfrm rot="16305967">
              <a:off x="6181184" y="1610777"/>
              <a:ext cx="135613" cy="545324"/>
            </a:xfrm>
            <a:custGeom>
              <a:avLst/>
              <a:gdLst>
                <a:gd name="connsiteX0" fmla="*/ 0 w 135613"/>
                <a:gd name="connsiteY0" fmla="*/ 109065 h 545324"/>
                <a:gd name="connsiteX1" fmla="*/ 67807 w 135613"/>
                <a:gd name="connsiteY1" fmla="*/ 109065 h 545324"/>
                <a:gd name="connsiteX2" fmla="*/ 67807 w 135613"/>
                <a:gd name="connsiteY2" fmla="*/ 0 h 545324"/>
                <a:gd name="connsiteX3" fmla="*/ 135613 w 135613"/>
                <a:gd name="connsiteY3" fmla="*/ 272662 h 545324"/>
                <a:gd name="connsiteX4" fmla="*/ 67807 w 135613"/>
                <a:gd name="connsiteY4" fmla="*/ 545324 h 545324"/>
                <a:gd name="connsiteX5" fmla="*/ 67807 w 135613"/>
                <a:gd name="connsiteY5" fmla="*/ 436259 h 545324"/>
                <a:gd name="connsiteX6" fmla="*/ 0 w 135613"/>
                <a:gd name="connsiteY6" fmla="*/ 436259 h 545324"/>
                <a:gd name="connsiteX7" fmla="*/ 0 w 135613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13" h="545324">
                  <a:moveTo>
                    <a:pt x="0" y="109065"/>
                  </a:moveTo>
                  <a:lnTo>
                    <a:pt x="67807" y="109065"/>
                  </a:lnTo>
                  <a:lnTo>
                    <a:pt x="67807" y="0"/>
                  </a:lnTo>
                  <a:lnTo>
                    <a:pt x="135613" y="272662"/>
                  </a:lnTo>
                  <a:lnTo>
                    <a:pt x="67807" y="545324"/>
                  </a:lnTo>
                  <a:lnTo>
                    <a:pt x="67807" y="436259"/>
                  </a:lnTo>
                  <a:lnTo>
                    <a:pt x="0" y="436259"/>
                  </a:lnTo>
                  <a:lnTo>
                    <a:pt x="0" y="10906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9065" rIns="40684" bIns="10906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8788602-E6BE-4822-8FB4-A26D3D6779E3}"/>
                </a:ext>
              </a:extLst>
            </p:cNvPr>
            <p:cNvSpPr/>
            <p:nvPr/>
          </p:nvSpPr>
          <p:spPr>
            <a:xfrm>
              <a:off x="5496949" y="380381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D78646-9434-4EC8-9B41-D78687F98235}"/>
                </a:ext>
              </a:extLst>
            </p:cNvPr>
            <p:cNvSpPr/>
            <p:nvPr/>
          </p:nvSpPr>
          <p:spPr>
            <a:xfrm rot="18749118">
              <a:off x="6945824" y="2150715"/>
              <a:ext cx="353015" cy="545324"/>
            </a:xfrm>
            <a:custGeom>
              <a:avLst/>
              <a:gdLst>
                <a:gd name="connsiteX0" fmla="*/ 0 w 353015"/>
                <a:gd name="connsiteY0" fmla="*/ 109065 h 545324"/>
                <a:gd name="connsiteX1" fmla="*/ 176508 w 353015"/>
                <a:gd name="connsiteY1" fmla="*/ 109065 h 545324"/>
                <a:gd name="connsiteX2" fmla="*/ 176508 w 353015"/>
                <a:gd name="connsiteY2" fmla="*/ 0 h 545324"/>
                <a:gd name="connsiteX3" fmla="*/ 353015 w 353015"/>
                <a:gd name="connsiteY3" fmla="*/ 272662 h 545324"/>
                <a:gd name="connsiteX4" fmla="*/ 176508 w 353015"/>
                <a:gd name="connsiteY4" fmla="*/ 545324 h 545324"/>
                <a:gd name="connsiteX5" fmla="*/ 176508 w 353015"/>
                <a:gd name="connsiteY5" fmla="*/ 436259 h 545324"/>
                <a:gd name="connsiteX6" fmla="*/ 0 w 353015"/>
                <a:gd name="connsiteY6" fmla="*/ 436259 h 545324"/>
                <a:gd name="connsiteX7" fmla="*/ 0 w 353015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015" h="545324">
                  <a:moveTo>
                    <a:pt x="0" y="109065"/>
                  </a:moveTo>
                  <a:lnTo>
                    <a:pt x="176508" y="109065"/>
                  </a:lnTo>
                  <a:lnTo>
                    <a:pt x="176508" y="0"/>
                  </a:lnTo>
                  <a:lnTo>
                    <a:pt x="353015" y="272662"/>
                  </a:lnTo>
                  <a:lnTo>
                    <a:pt x="176508" y="545324"/>
                  </a:lnTo>
                  <a:lnTo>
                    <a:pt x="176508" y="436259"/>
                  </a:lnTo>
                  <a:lnTo>
                    <a:pt x="0" y="436259"/>
                  </a:lnTo>
                  <a:lnTo>
                    <a:pt x="0" y="10906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064" rIns="105903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A33576-EBF3-438C-85A4-A349CD119FAA}"/>
                </a:ext>
              </a:extLst>
            </p:cNvPr>
            <p:cNvSpPr/>
            <p:nvPr/>
          </p:nvSpPr>
          <p:spPr>
            <a:xfrm>
              <a:off x="7065292" y="951210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240DD-A894-461F-9242-AF3FFA0BE5FA}"/>
                </a:ext>
              </a:extLst>
            </p:cNvPr>
            <p:cNvSpPr/>
            <p:nvPr/>
          </p:nvSpPr>
          <p:spPr>
            <a:xfrm rot="21121841">
              <a:off x="7223533" y="2980392"/>
              <a:ext cx="469022" cy="545324"/>
            </a:xfrm>
            <a:custGeom>
              <a:avLst/>
              <a:gdLst>
                <a:gd name="connsiteX0" fmla="*/ 0 w 469022"/>
                <a:gd name="connsiteY0" fmla="*/ 109065 h 545324"/>
                <a:gd name="connsiteX1" fmla="*/ 234511 w 469022"/>
                <a:gd name="connsiteY1" fmla="*/ 109065 h 545324"/>
                <a:gd name="connsiteX2" fmla="*/ 234511 w 469022"/>
                <a:gd name="connsiteY2" fmla="*/ 0 h 545324"/>
                <a:gd name="connsiteX3" fmla="*/ 469022 w 469022"/>
                <a:gd name="connsiteY3" fmla="*/ 272662 h 545324"/>
                <a:gd name="connsiteX4" fmla="*/ 234511 w 469022"/>
                <a:gd name="connsiteY4" fmla="*/ 545324 h 545324"/>
                <a:gd name="connsiteX5" fmla="*/ 234511 w 469022"/>
                <a:gd name="connsiteY5" fmla="*/ 436259 h 545324"/>
                <a:gd name="connsiteX6" fmla="*/ 0 w 469022"/>
                <a:gd name="connsiteY6" fmla="*/ 436259 h 545324"/>
                <a:gd name="connsiteX7" fmla="*/ 0 w 469022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022" h="545324">
                  <a:moveTo>
                    <a:pt x="0" y="109065"/>
                  </a:moveTo>
                  <a:lnTo>
                    <a:pt x="234511" y="109065"/>
                  </a:lnTo>
                  <a:lnTo>
                    <a:pt x="234511" y="0"/>
                  </a:lnTo>
                  <a:lnTo>
                    <a:pt x="469022" y="272662"/>
                  </a:lnTo>
                  <a:lnTo>
                    <a:pt x="234511" y="545324"/>
                  </a:lnTo>
                  <a:lnTo>
                    <a:pt x="234511" y="436259"/>
                  </a:lnTo>
                  <a:lnTo>
                    <a:pt x="0" y="436259"/>
                  </a:lnTo>
                  <a:lnTo>
                    <a:pt x="0" y="10906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9064" rIns="140707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A63A30-1E69-4151-B794-06365AFAE5C9}"/>
                </a:ext>
              </a:extLst>
            </p:cNvPr>
            <p:cNvSpPr/>
            <p:nvPr/>
          </p:nvSpPr>
          <p:spPr>
            <a:xfrm>
              <a:off x="7899790" y="2396603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C7435D-657F-4955-881A-FC34BB57CEB8}"/>
                </a:ext>
              </a:extLst>
            </p:cNvPr>
            <p:cNvSpPr/>
            <p:nvPr/>
          </p:nvSpPr>
          <p:spPr>
            <a:xfrm rot="1841041">
              <a:off x="7122603" y="3840629"/>
              <a:ext cx="463927" cy="545324"/>
            </a:xfrm>
            <a:custGeom>
              <a:avLst/>
              <a:gdLst>
                <a:gd name="connsiteX0" fmla="*/ 0 w 463927"/>
                <a:gd name="connsiteY0" fmla="*/ 109065 h 545324"/>
                <a:gd name="connsiteX1" fmla="*/ 231964 w 463927"/>
                <a:gd name="connsiteY1" fmla="*/ 109065 h 545324"/>
                <a:gd name="connsiteX2" fmla="*/ 231964 w 463927"/>
                <a:gd name="connsiteY2" fmla="*/ 0 h 545324"/>
                <a:gd name="connsiteX3" fmla="*/ 463927 w 463927"/>
                <a:gd name="connsiteY3" fmla="*/ 272662 h 545324"/>
                <a:gd name="connsiteX4" fmla="*/ 231964 w 463927"/>
                <a:gd name="connsiteY4" fmla="*/ 545324 h 545324"/>
                <a:gd name="connsiteX5" fmla="*/ 231964 w 463927"/>
                <a:gd name="connsiteY5" fmla="*/ 436259 h 545324"/>
                <a:gd name="connsiteX6" fmla="*/ 0 w 463927"/>
                <a:gd name="connsiteY6" fmla="*/ 436259 h 545324"/>
                <a:gd name="connsiteX7" fmla="*/ 0 w 463927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927" h="545324">
                  <a:moveTo>
                    <a:pt x="0" y="109065"/>
                  </a:moveTo>
                  <a:lnTo>
                    <a:pt x="231964" y="109065"/>
                  </a:lnTo>
                  <a:lnTo>
                    <a:pt x="231964" y="0"/>
                  </a:lnTo>
                  <a:lnTo>
                    <a:pt x="463927" y="272662"/>
                  </a:lnTo>
                  <a:lnTo>
                    <a:pt x="231964" y="545324"/>
                  </a:lnTo>
                  <a:lnTo>
                    <a:pt x="231964" y="436259"/>
                  </a:lnTo>
                  <a:lnTo>
                    <a:pt x="0" y="436259"/>
                  </a:lnTo>
                  <a:lnTo>
                    <a:pt x="0" y="10906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065" rIns="139177" bIns="10906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5B2550-057F-4BB0-9EB4-E5B0A0C1AD5D}"/>
                </a:ext>
              </a:extLst>
            </p:cNvPr>
            <p:cNvSpPr/>
            <p:nvPr/>
          </p:nvSpPr>
          <p:spPr>
            <a:xfrm>
              <a:off x="7609972" y="4040242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4EFC67-F7F8-4962-BB3A-3AB0F8642C03}"/>
                </a:ext>
              </a:extLst>
            </p:cNvPr>
            <p:cNvSpPr/>
            <p:nvPr/>
          </p:nvSpPr>
          <p:spPr>
            <a:xfrm rot="4142975">
              <a:off x="6605825" y="4604366"/>
              <a:ext cx="299846" cy="545324"/>
            </a:xfrm>
            <a:custGeom>
              <a:avLst/>
              <a:gdLst>
                <a:gd name="connsiteX0" fmla="*/ 0 w 299846"/>
                <a:gd name="connsiteY0" fmla="*/ 109065 h 545324"/>
                <a:gd name="connsiteX1" fmla="*/ 149923 w 299846"/>
                <a:gd name="connsiteY1" fmla="*/ 109065 h 545324"/>
                <a:gd name="connsiteX2" fmla="*/ 149923 w 299846"/>
                <a:gd name="connsiteY2" fmla="*/ 0 h 545324"/>
                <a:gd name="connsiteX3" fmla="*/ 299846 w 299846"/>
                <a:gd name="connsiteY3" fmla="*/ 272662 h 545324"/>
                <a:gd name="connsiteX4" fmla="*/ 149923 w 299846"/>
                <a:gd name="connsiteY4" fmla="*/ 545324 h 545324"/>
                <a:gd name="connsiteX5" fmla="*/ 149923 w 299846"/>
                <a:gd name="connsiteY5" fmla="*/ 436259 h 545324"/>
                <a:gd name="connsiteX6" fmla="*/ 0 w 299846"/>
                <a:gd name="connsiteY6" fmla="*/ 436259 h 545324"/>
                <a:gd name="connsiteX7" fmla="*/ 0 w 299846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846" h="545324">
                  <a:moveTo>
                    <a:pt x="0" y="109065"/>
                  </a:moveTo>
                  <a:lnTo>
                    <a:pt x="149923" y="109065"/>
                  </a:lnTo>
                  <a:lnTo>
                    <a:pt x="149923" y="0"/>
                  </a:lnTo>
                  <a:lnTo>
                    <a:pt x="299846" y="272662"/>
                  </a:lnTo>
                  <a:lnTo>
                    <a:pt x="149923" y="545324"/>
                  </a:lnTo>
                  <a:lnTo>
                    <a:pt x="149923" y="436259"/>
                  </a:lnTo>
                  <a:lnTo>
                    <a:pt x="0" y="436259"/>
                  </a:lnTo>
                  <a:lnTo>
                    <a:pt x="0" y="10906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9064" rIns="89954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AD7A7E-53A9-43E8-A9E5-DBD6C3BCBF8B}"/>
                </a:ext>
              </a:extLst>
            </p:cNvPr>
            <p:cNvSpPr/>
            <p:nvPr/>
          </p:nvSpPr>
          <p:spPr>
            <a:xfrm>
              <a:off x="6331447" y="5113052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F60D37-34C3-4538-A4E6-B4149C5AB962}"/>
                </a:ext>
              </a:extLst>
            </p:cNvPr>
            <p:cNvSpPr/>
            <p:nvPr/>
          </p:nvSpPr>
          <p:spPr>
            <a:xfrm rot="19650503">
              <a:off x="4999059" y="3816723"/>
              <a:ext cx="330641" cy="545325"/>
            </a:xfrm>
            <a:custGeom>
              <a:avLst/>
              <a:gdLst>
                <a:gd name="connsiteX0" fmla="*/ 0 w 330641"/>
                <a:gd name="connsiteY0" fmla="*/ 109065 h 545324"/>
                <a:gd name="connsiteX1" fmla="*/ 165321 w 330641"/>
                <a:gd name="connsiteY1" fmla="*/ 109065 h 545324"/>
                <a:gd name="connsiteX2" fmla="*/ 165321 w 330641"/>
                <a:gd name="connsiteY2" fmla="*/ 0 h 545324"/>
                <a:gd name="connsiteX3" fmla="*/ 330641 w 330641"/>
                <a:gd name="connsiteY3" fmla="*/ 272662 h 545324"/>
                <a:gd name="connsiteX4" fmla="*/ 165321 w 330641"/>
                <a:gd name="connsiteY4" fmla="*/ 545324 h 545324"/>
                <a:gd name="connsiteX5" fmla="*/ 165321 w 330641"/>
                <a:gd name="connsiteY5" fmla="*/ 436259 h 545324"/>
                <a:gd name="connsiteX6" fmla="*/ 0 w 330641"/>
                <a:gd name="connsiteY6" fmla="*/ 436259 h 545324"/>
                <a:gd name="connsiteX7" fmla="*/ 0 w 330641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641" h="545324">
                  <a:moveTo>
                    <a:pt x="330641" y="436259"/>
                  </a:moveTo>
                  <a:lnTo>
                    <a:pt x="165320" y="436259"/>
                  </a:lnTo>
                  <a:lnTo>
                    <a:pt x="165320" y="545324"/>
                  </a:lnTo>
                  <a:lnTo>
                    <a:pt x="0" y="272662"/>
                  </a:lnTo>
                  <a:lnTo>
                    <a:pt x="165320" y="0"/>
                  </a:lnTo>
                  <a:lnTo>
                    <a:pt x="165320" y="109065"/>
                  </a:lnTo>
                  <a:lnTo>
                    <a:pt x="330641" y="109065"/>
                  </a:lnTo>
                  <a:lnTo>
                    <a:pt x="330641" y="43625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191" tIns="109066" rIns="0" bIns="10906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49CF8E-9D8C-44A6-B594-2B0D31D4EBE2}"/>
                </a:ext>
              </a:extLst>
            </p:cNvPr>
            <p:cNvSpPr/>
            <p:nvPr/>
          </p:nvSpPr>
          <p:spPr>
            <a:xfrm>
              <a:off x="3485920" y="3977541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4B78D4-970A-4ED9-AE43-8059BE2E23C8}"/>
                </a:ext>
              </a:extLst>
            </p:cNvPr>
            <p:cNvSpPr/>
            <p:nvPr/>
          </p:nvSpPr>
          <p:spPr>
            <a:xfrm rot="17402935">
              <a:off x="5545943" y="4591249"/>
              <a:ext cx="263469" cy="545325"/>
            </a:xfrm>
            <a:custGeom>
              <a:avLst/>
              <a:gdLst>
                <a:gd name="connsiteX0" fmla="*/ 0 w 263468"/>
                <a:gd name="connsiteY0" fmla="*/ 109065 h 545324"/>
                <a:gd name="connsiteX1" fmla="*/ 131734 w 263468"/>
                <a:gd name="connsiteY1" fmla="*/ 109065 h 545324"/>
                <a:gd name="connsiteX2" fmla="*/ 131734 w 263468"/>
                <a:gd name="connsiteY2" fmla="*/ 0 h 545324"/>
                <a:gd name="connsiteX3" fmla="*/ 263468 w 263468"/>
                <a:gd name="connsiteY3" fmla="*/ 272662 h 545324"/>
                <a:gd name="connsiteX4" fmla="*/ 131734 w 263468"/>
                <a:gd name="connsiteY4" fmla="*/ 545324 h 545324"/>
                <a:gd name="connsiteX5" fmla="*/ 131734 w 263468"/>
                <a:gd name="connsiteY5" fmla="*/ 436259 h 545324"/>
                <a:gd name="connsiteX6" fmla="*/ 0 w 263468"/>
                <a:gd name="connsiteY6" fmla="*/ 436259 h 545324"/>
                <a:gd name="connsiteX7" fmla="*/ 0 w 263468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468" h="545324">
                  <a:moveTo>
                    <a:pt x="263468" y="436259"/>
                  </a:moveTo>
                  <a:lnTo>
                    <a:pt x="131734" y="436259"/>
                  </a:lnTo>
                  <a:lnTo>
                    <a:pt x="131734" y="545324"/>
                  </a:lnTo>
                  <a:lnTo>
                    <a:pt x="0" y="272662"/>
                  </a:lnTo>
                  <a:lnTo>
                    <a:pt x="131734" y="0"/>
                  </a:lnTo>
                  <a:lnTo>
                    <a:pt x="131734" y="109065"/>
                  </a:lnTo>
                  <a:lnTo>
                    <a:pt x="263468" y="109065"/>
                  </a:lnTo>
                  <a:lnTo>
                    <a:pt x="263468" y="43625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038" tIns="109065" rIns="2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70E2C8-36E0-4E32-B58B-4C3555FA47B0}"/>
                </a:ext>
              </a:extLst>
            </p:cNvPr>
            <p:cNvSpPr/>
            <p:nvPr/>
          </p:nvSpPr>
          <p:spPr>
            <a:xfrm>
              <a:off x="4574441" y="5071401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0E705D-5ED6-43CE-988C-F51F1584C7D3}"/>
                </a:ext>
              </a:extLst>
            </p:cNvPr>
            <p:cNvSpPr/>
            <p:nvPr/>
          </p:nvSpPr>
          <p:spPr>
            <a:xfrm rot="3136168">
              <a:off x="5223754" y="2083365"/>
              <a:ext cx="294780" cy="545324"/>
            </a:xfrm>
            <a:custGeom>
              <a:avLst/>
              <a:gdLst>
                <a:gd name="connsiteX0" fmla="*/ 0 w 294780"/>
                <a:gd name="connsiteY0" fmla="*/ 109065 h 545324"/>
                <a:gd name="connsiteX1" fmla="*/ 147390 w 294780"/>
                <a:gd name="connsiteY1" fmla="*/ 109065 h 545324"/>
                <a:gd name="connsiteX2" fmla="*/ 147390 w 294780"/>
                <a:gd name="connsiteY2" fmla="*/ 0 h 545324"/>
                <a:gd name="connsiteX3" fmla="*/ 294780 w 294780"/>
                <a:gd name="connsiteY3" fmla="*/ 272662 h 545324"/>
                <a:gd name="connsiteX4" fmla="*/ 147390 w 294780"/>
                <a:gd name="connsiteY4" fmla="*/ 545324 h 545324"/>
                <a:gd name="connsiteX5" fmla="*/ 147390 w 294780"/>
                <a:gd name="connsiteY5" fmla="*/ 436259 h 545324"/>
                <a:gd name="connsiteX6" fmla="*/ 0 w 294780"/>
                <a:gd name="connsiteY6" fmla="*/ 436259 h 545324"/>
                <a:gd name="connsiteX7" fmla="*/ 0 w 294780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780" h="545324">
                  <a:moveTo>
                    <a:pt x="294780" y="436259"/>
                  </a:moveTo>
                  <a:lnTo>
                    <a:pt x="147390" y="436259"/>
                  </a:lnTo>
                  <a:lnTo>
                    <a:pt x="147390" y="545324"/>
                  </a:lnTo>
                  <a:lnTo>
                    <a:pt x="0" y="272662"/>
                  </a:lnTo>
                  <a:lnTo>
                    <a:pt x="147390" y="0"/>
                  </a:lnTo>
                  <a:lnTo>
                    <a:pt x="147390" y="109065"/>
                  </a:lnTo>
                  <a:lnTo>
                    <a:pt x="294780" y="109065"/>
                  </a:lnTo>
                  <a:lnTo>
                    <a:pt x="294780" y="43625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34" tIns="109064" rIns="-1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BDACB73-F837-435F-98B6-D8487A15740E}"/>
                </a:ext>
              </a:extLst>
            </p:cNvPr>
            <p:cNvSpPr/>
            <p:nvPr/>
          </p:nvSpPr>
          <p:spPr>
            <a:xfrm>
              <a:off x="3887073" y="933276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66FB2C-C7FB-4140-B8A9-EB11D252AF90}"/>
                </a:ext>
              </a:extLst>
            </p:cNvPr>
            <p:cNvSpPr/>
            <p:nvPr/>
          </p:nvSpPr>
          <p:spPr>
            <a:xfrm rot="485690">
              <a:off x="5055834" y="3009279"/>
              <a:ext cx="223286" cy="545325"/>
            </a:xfrm>
            <a:custGeom>
              <a:avLst/>
              <a:gdLst>
                <a:gd name="connsiteX0" fmla="*/ 0 w 223286"/>
                <a:gd name="connsiteY0" fmla="*/ 109065 h 545324"/>
                <a:gd name="connsiteX1" fmla="*/ 111643 w 223286"/>
                <a:gd name="connsiteY1" fmla="*/ 109065 h 545324"/>
                <a:gd name="connsiteX2" fmla="*/ 111643 w 223286"/>
                <a:gd name="connsiteY2" fmla="*/ 0 h 545324"/>
                <a:gd name="connsiteX3" fmla="*/ 223286 w 223286"/>
                <a:gd name="connsiteY3" fmla="*/ 272662 h 545324"/>
                <a:gd name="connsiteX4" fmla="*/ 111643 w 223286"/>
                <a:gd name="connsiteY4" fmla="*/ 545324 h 545324"/>
                <a:gd name="connsiteX5" fmla="*/ 111643 w 223286"/>
                <a:gd name="connsiteY5" fmla="*/ 436259 h 545324"/>
                <a:gd name="connsiteX6" fmla="*/ 0 w 223286"/>
                <a:gd name="connsiteY6" fmla="*/ 436259 h 545324"/>
                <a:gd name="connsiteX7" fmla="*/ 0 w 223286"/>
                <a:gd name="connsiteY7" fmla="*/ 109065 h 5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286" h="545324">
                  <a:moveTo>
                    <a:pt x="223285" y="436259"/>
                  </a:moveTo>
                  <a:lnTo>
                    <a:pt x="111643" y="436259"/>
                  </a:lnTo>
                  <a:lnTo>
                    <a:pt x="111643" y="545324"/>
                  </a:lnTo>
                  <a:lnTo>
                    <a:pt x="1" y="272662"/>
                  </a:lnTo>
                  <a:lnTo>
                    <a:pt x="111643" y="0"/>
                  </a:lnTo>
                  <a:lnTo>
                    <a:pt x="111643" y="109065"/>
                  </a:lnTo>
                  <a:lnTo>
                    <a:pt x="223285" y="109065"/>
                  </a:lnTo>
                  <a:lnTo>
                    <a:pt x="223285" y="43625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85" tIns="109065" rIns="0" bIns="1090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179190-112B-4FF5-A179-D499D19CDE20}"/>
                </a:ext>
              </a:extLst>
            </p:cNvPr>
            <p:cNvSpPr/>
            <p:nvPr/>
          </p:nvSpPr>
          <p:spPr>
            <a:xfrm>
              <a:off x="3408094" y="2456453"/>
              <a:ext cx="1645920" cy="1463040"/>
            </a:xfrm>
            <a:custGeom>
              <a:avLst/>
              <a:gdLst>
                <a:gd name="connsiteX0" fmla="*/ 0 w 1554482"/>
                <a:gd name="connsiteY0" fmla="*/ 685800 h 1371600"/>
                <a:gd name="connsiteX1" fmla="*/ 777241 w 1554482"/>
                <a:gd name="connsiteY1" fmla="*/ 0 h 1371600"/>
                <a:gd name="connsiteX2" fmla="*/ 1554482 w 1554482"/>
                <a:gd name="connsiteY2" fmla="*/ 685800 h 1371600"/>
                <a:gd name="connsiteX3" fmla="*/ 777241 w 1554482"/>
                <a:gd name="connsiteY3" fmla="*/ 1371600 h 1371600"/>
                <a:gd name="connsiteX4" fmla="*/ 0 w 1554482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2" h="1371600">
                  <a:moveTo>
                    <a:pt x="0" y="685800"/>
                  </a:moveTo>
                  <a:cubicBezTo>
                    <a:pt x="0" y="307043"/>
                    <a:pt x="347983" y="0"/>
                    <a:pt x="777241" y="0"/>
                  </a:cubicBezTo>
                  <a:cubicBezTo>
                    <a:pt x="1206499" y="0"/>
                    <a:pt x="1554482" y="307043"/>
                    <a:pt x="1554482" y="685800"/>
                  </a:cubicBezTo>
                  <a:cubicBezTo>
                    <a:pt x="1554482" y="1064557"/>
                    <a:pt x="1206499" y="1371600"/>
                    <a:pt x="777241" y="1371600"/>
                  </a:cubicBezTo>
                  <a:cubicBezTo>
                    <a:pt x="347983" y="1371600"/>
                    <a:pt x="0" y="1064557"/>
                    <a:pt x="0" y="685800"/>
                  </a:cubicBezTo>
                  <a:close/>
                </a:path>
              </a:pathLst>
            </a:custGeom>
            <a:blipFill dpi="0" rotWithShape="0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479" tIns="237696" rIns="264479" bIns="23769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7012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620358-E002-4A2E-A3E5-1049B07F75B1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1844A-71C9-4673-8CFF-47D7DC46A0EA}"/>
              </a:ext>
            </a:extLst>
          </p:cNvPr>
          <p:cNvSpPr/>
          <p:nvPr/>
        </p:nvSpPr>
        <p:spPr>
          <a:xfrm>
            <a:off x="520505" y="3105835"/>
            <a:ext cx="11183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গোলাপ দল- ক্রয়,বিক্রয় ও পরিবহন কী ভাবে কর্মসংস্থান সৃষ্টি করে ব্যাখ্যা কর।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জবা দল- গুদামজাকরণ;প্রমিতকরণ;পর্যায়িত করণ কীভাবে কর্মসংস্থান সৃষ্টি করে ব্যাখ্যা কর।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টগর দল-মোড়কিকরণ;তথ্য সংগ্রহ;ভোক্তা বিশ্লেষণ কীভাবে কর্মসংস্থান সৃষ্টি করে ব্যাখ্যা কর।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6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BF2ECB-13DD-432B-922F-F4998077C2A9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DD322-68D8-4829-8AD0-140906E37BDE}"/>
              </a:ext>
            </a:extLst>
          </p:cNvPr>
          <p:cNvSpPr txBox="1"/>
          <p:nvPr/>
        </p:nvSpPr>
        <p:spPr>
          <a:xfrm>
            <a:off x="3263705" y="872197"/>
            <a:ext cx="5233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১।বিপণন কাকে বলে? 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২।বিপণনের কার্যাবলী কয়টি?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মোড়কি করণ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1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04D53-6BE2-4DCB-8A6F-C7260081D98E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বিপণনের কার্যাবলীসমূহ বাংলাদেশের বেকারত্ত্ব দূরিকরণে কী ধরণের ভূমিকা রাখবে ব্যাখ্যাসহ লিখে আনবে।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5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2A978-A41B-4605-B2F3-C40DCB20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3" y="2299155"/>
            <a:ext cx="5621312" cy="3938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5FC69-3BEA-479D-B89B-FCA0BFF68BEA}"/>
              </a:ext>
            </a:extLst>
          </p:cNvPr>
          <p:cNvSpPr txBox="1"/>
          <p:nvPr/>
        </p:nvSpPr>
        <p:spPr>
          <a:xfrm>
            <a:off x="4316979" y="2621113"/>
            <a:ext cx="51102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8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BAB57-17AA-4F6E-B923-8B288C99353F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শ্রেণি নবম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বিষয়ঃ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সময় ৫০ মিনিট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তারিখ-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৩/০৩/২০২০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408C7-FCC4-46B5-82DA-A00979E453C9}"/>
              </a:ext>
            </a:extLst>
          </p:cNvPr>
          <p:cNvSpPr/>
          <p:nvPr/>
        </p:nvSpPr>
        <p:spPr>
          <a:xfrm>
            <a:off x="867508" y="1739698"/>
            <a:ext cx="4998720" cy="4318781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886A8-77D4-4BF6-B349-D501F55AB3F9}"/>
              </a:ext>
            </a:extLst>
          </p:cNvPr>
          <p:cNvSpPr/>
          <p:nvPr/>
        </p:nvSpPr>
        <p:spPr>
          <a:xfrm>
            <a:off x="867508" y="1916956"/>
            <a:ext cx="4998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০১৭৪৫০৩৬০৮০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৮৪৬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mdzalam1980@gmail.com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490B9-B6AD-485A-89BB-86EB74D3D329}"/>
              </a:ext>
            </a:extLst>
          </p:cNvPr>
          <p:cNvSpPr/>
          <p:nvPr/>
        </p:nvSpPr>
        <p:spPr>
          <a:xfrm>
            <a:off x="6224957" y="1765486"/>
            <a:ext cx="4998720" cy="4318781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2EBEA-BE04-4907-8C62-110A4375771D}"/>
              </a:ext>
            </a:extLst>
          </p:cNvPr>
          <p:cNvSpPr/>
          <p:nvPr/>
        </p:nvSpPr>
        <p:spPr>
          <a:xfrm>
            <a:off x="5249721" y="416729"/>
            <a:ext cx="1535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4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797CB-45E3-4E94-BC4B-C7B23DD8F488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A94C6-9A55-41ED-B629-535B6831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0" y="483432"/>
            <a:ext cx="5318760" cy="350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C8A2-97F8-4E55-A3DB-AD648C1B4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3431"/>
            <a:ext cx="5318760" cy="3504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203B6-FF18-4B96-9109-0B63BAD9DC9E}"/>
              </a:ext>
            </a:extLst>
          </p:cNvPr>
          <p:cNvSpPr txBox="1"/>
          <p:nvPr/>
        </p:nvSpPr>
        <p:spPr>
          <a:xfrm>
            <a:off x="2064378" y="4397382"/>
            <a:ext cx="832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89E7E-A286-42F2-9CFD-4E81BFF64CB1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্যাব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্যাখ্যাসহ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6708E-2E87-4B15-8EC4-7BB202397727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1FE9C-0785-46DB-B296-FDFD0354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461375"/>
            <a:ext cx="5589563" cy="2745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D1EAC-FF2E-437C-A321-6B71202A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3253375"/>
            <a:ext cx="5559087" cy="3143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0CB2FF-F822-463F-B75E-D62D15C1E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6" y="461375"/>
            <a:ext cx="5130026" cy="2745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D4E506-C403-4409-89E9-B849405D1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6" y="3253375"/>
            <a:ext cx="5326968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B6B3C4-C6E1-446F-812A-8D092D4E9600}"/>
              </a:ext>
            </a:extLst>
          </p:cNvPr>
          <p:cNvSpPr/>
          <p:nvPr/>
        </p:nvSpPr>
        <p:spPr>
          <a:xfrm>
            <a:off x="309489" y="239151"/>
            <a:ext cx="11619914" cy="63867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795EE-8266-4308-97B9-115C5E520FAB}"/>
              </a:ext>
            </a:extLst>
          </p:cNvPr>
          <p:cNvSpPr/>
          <p:nvPr/>
        </p:nvSpPr>
        <p:spPr>
          <a:xfrm>
            <a:off x="3812356" y="633046"/>
            <a:ext cx="384048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B4FBE0-E4D2-43B9-AAF9-C7E136FE73D6}"/>
              </a:ext>
            </a:extLst>
          </p:cNvPr>
          <p:cNvSpPr/>
          <p:nvPr/>
        </p:nvSpPr>
        <p:spPr>
          <a:xfrm>
            <a:off x="4996599" y="821172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0CAFC-065C-4910-9285-C602B0191E55}"/>
              </a:ext>
            </a:extLst>
          </p:cNvPr>
          <p:cNvSpPr/>
          <p:nvPr/>
        </p:nvSpPr>
        <p:spPr>
          <a:xfrm>
            <a:off x="2335238" y="3316845"/>
            <a:ext cx="8102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বিপণন কাকে 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কিসের মাধ্যমে মালিকানা সৃষ্টি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574A3-F99D-45B8-B0C8-502C3F86B1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6" y="97436"/>
            <a:ext cx="36576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0ADFA-E4EF-453D-BE8A-57C7E66FCEC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7" y="113675"/>
            <a:ext cx="36576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752C0-88EF-4762-980B-A9FDADFCD5F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98" y="113675"/>
            <a:ext cx="3657600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BFC1A5-EC28-496A-AF92-2F26D2214D06}"/>
              </a:ext>
            </a:extLst>
          </p:cNvPr>
          <p:cNvSpPr txBox="1"/>
          <p:nvPr/>
        </p:nvSpPr>
        <p:spPr>
          <a:xfrm>
            <a:off x="599611" y="3492710"/>
            <a:ext cx="329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ক্রয়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EE2CE-5C71-4DF3-8D69-7F5F62711EB2}"/>
              </a:ext>
            </a:extLst>
          </p:cNvPr>
          <p:cNvSpPr txBox="1"/>
          <p:nvPr/>
        </p:nvSpPr>
        <p:spPr>
          <a:xfrm>
            <a:off x="4499547" y="3495215"/>
            <a:ext cx="329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বিক্রয়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FEDDF-4989-42C2-AE0D-7C0114DD82DB}"/>
              </a:ext>
            </a:extLst>
          </p:cNvPr>
          <p:cNvSpPr txBox="1"/>
          <p:nvPr/>
        </p:nvSpPr>
        <p:spPr>
          <a:xfrm>
            <a:off x="8549393" y="3452736"/>
            <a:ext cx="329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পরিবহন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3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A20F50-0686-452C-AE64-CCB83864EF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" y="427387"/>
            <a:ext cx="4023360" cy="4023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01B98-EA5D-4BF0-8513-ED0A2D91A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40" y="427387"/>
            <a:ext cx="4023360" cy="402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778AD-07CE-4E7E-9D1D-FB0D96BE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69" y="427387"/>
            <a:ext cx="3507411" cy="402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62D75-F4C3-4865-8C8E-AB3427000B9D}"/>
              </a:ext>
            </a:extLst>
          </p:cNvPr>
          <p:cNvSpPr txBox="1"/>
          <p:nvPr/>
        </p:nvSpPr>
        <p:spPr>
          <a:xfrm>
            <a:off x="509666" y="4631963"/>
            <a:ext cx="328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 করণ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EB9FE-3C99-4305-8E07-0EDAC5B5321E}"/>
              </a:ext>
            </a:extLst>
          </p:cNvPr>
          <p:cNvSpPr txBox="1"/>
          <p:nvPr/>
        </p:nvSpPr>
        <p:spPr>
          <a:xfrm>
            <a:off x="4533026" y="4616973"/>
            <a:ext cx="328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95456-F353-4F0B-BA7A-DC378CE57F88}"/>
              </a:ext>
            </a:extLst>
          </p:cNvPr>
          <p:cNvSpPr txBox="1"/>
          <p:nvPr/>
        </p:nvSpPr>
        <p:spPr>
          <a:xfrm>
            <a:off x="8454449" y="4542020"/>
            <a:ext cx="350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পর্যায়িত 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DC0AF-5828-4377-A0BA-33913973ECD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0" b="57296"/>
          <a:stretch/>
        </p:blipFill>
        <p:spPr>
          <a:xfrm>
            <a:off x="210431" y="1481948"/>
            <a:ext cx="36576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18F87-964F-4956-80BC-5F43E602FD3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58" y="1481948"/>
            <a:ext cx="36576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55B4C-0E53-47CB-BC8A-5934E5B518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85" y="1481948"/>
            <a:ext cx="36576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17E92-14C3-4327-9EA6-A5682A6D71B2}"/>
              </a:ext>
            </a:extLst>
          </p:cNvPr>
          <p:cNvSpPr txBox="1"/>
          <p:nvPr/>
        </p:nvSpPr>
        <p:spPr>
          <a:xfrm>
            <a:off x="359764" y="4867019"/>
            <a:ext cx="295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মোড়কি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5CD17-2810-4BEA-A85B-09EFDB4E7F61}"/>
              </a:ext>
            </a:extLst>
          </p:cNvPr>
          <p:cNvSpPr txBox="1"/>
          <p:nvPr/>
        </p:nvSpPr>
        <p:spPr>
          <a:xfrm>
            <a:off x="4335680" y="4744067"/>
            <a:ext cx="28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D4188-3FD6-4F52-A3AC-FDDAD1E38B1B}"/>
              </a:ext>
            </a:extLst>
          </p:cNvPr>
          <p:cNvSpPr txBox="1"/>
          <p:nvPr/>
        </p:nvSpPr>
        <p:spPr>
          <a:xfrm>
            <a:off x="8169640" y="484182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1073</TotalTime>
  <Words>298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Sajeeb Sarkar</dc:creator>
  <cp:lastModifiedBy>Sajeeb Sarkar</cp:lastModifiedBy>
  <cp:revision>214</cp:revision>
  <dcterms:created xsi:type="dcterms:W3CDTF">2020-03-10T10:50:00Z</dcterms:created>
  <dcterms:modified xsi:type="dcterms:W3CDTF">2020-03-14T17:43:40Z</dcterms:modified>
</cp:coreProperties>
</file>