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7" r:id="rId6"/>
    <p:sldId id="262" r:id="rId7"/>
    <p:sldId id="270" r:id="rId8"/>
    <p:sldId id="263" r:id="rId9"/>
    <p:sldId id="264" r:id="rId10"/>
    <p:sldId id="268" r:id="rId11"/>
    <p:sldId id="266" r:id="rId12"/>
    <p:sldId id="271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0DA81E74-CC49-4B28-B150-B5D860D8F918}">
          <p14:sldIdLst>
            <p14:sldId id="256"/>
          </p14:sldIdLst>
        </p14:section>
        <p14:section name="Untitled Section" id="{319C3FD3-F611-487B-B72D-0994FB1E1CDB}">
          <p14:sldIdLst>
            <p14:sldId id="257"/>
            <p14:sldId id="259"/>
            <p14:sldId id="260"/>
            <p14:sldId id="267"/>
            <p14:sldId id="262"/>
            <p14:sldId id="270"/>
            <p14:sldId id="263"/>
            <p14:sldId id="264"/>
            <p14:sldId id="268"/>
            <p14:sldId id="266"/>
            <p14:sldId id="271"/>
            <p14:sldId id="26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092" autoAdjust="0"/>
  </p:normalViewPr>
  <p:slideViewPr>
    <p:cSldViewPr>
      <p:cViewPr varScale="1">
        <p:scale>
          <a:sx n="67" d="100"/>
          <a:sy n="67" d="100"/>
        </p:scale>
        <p:origin x="-13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06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0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462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9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99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84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193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621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143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0A1C4-2CCB-4D2A-991A-C08E1A8B508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56FF4-26B0-4132-9BE6-3221057230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29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38626" y="0"/>
            <a:ext cx="3505200" cy="110799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Welcome</a:t>
            </a:r>
            <a:endParaRPr lang="en-US" sz="6600" dirty="0"/>
          </a:p>
        </p:txBody>
      </p:sp>
      <p:pic>
        <p:nvPicPr>
          <p:cNvPr id="2050" name="Picture 2" descr="E:\Training\images of ethnic peop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07996"/>
            <a:ext cx="9144000" cy="5750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1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381000"/>
            <a:ext cx="647700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76400" y="219075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4">
                    <a:lumMod val="75000"/>
                  </a:schemeClr>
                </a:solidFill>
              </a:rPr>
              <a:t>Groupwork</a:t>
            </a:r>
            <a:endParaRPr lang="en-US" sz="66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17526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What is the main occupation of ethnic people?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Write about their farming system.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3600" b="1" dirty="0" smtClean="0">
                <a:solidFill>
                  <a:srgbClr val="7030A0"/>
                </a:solidFill>
              </a:rPr>
              <a:t>Write about their food habit.</a:t>
            </a:r>
            <a:endParaRPr 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0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199" y="2057400"/>
            <a:ext cx="584773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2009467" y="267472"/>
            <a:ext cx="5125065" cy="16764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113935" y="620433"/>
            <a:ext cx="533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solidFill>
                  <a:srgbClr val="7030A0"/>
                </a:solidFill>
              </a:rPr>
              <a:t>Homework</a:t>
            </a:r>
            <a:endParaRPr lang="en-US" sz="8000" dirty="0">
              <a:solidFill>
                <a:srgbClr val="7030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4748" y="4343400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smtClean="0">
                <a:solidFill>
                  <a:srgbClr val="002060"/>
                </a:solidFill>
              </a:rPr>
              <a:t>Write a </a:t>
            </a:r>
            <a:r>
              <a:rPr lang="en-US" sz="3600" dirty="0" err="1" smtClean="0">
                <a:solidFill>
                  <a:srgbClr val="002060"/>
                </a:solidFill>
              </a:rPr>
              <a:t>dialouge</a:t>
            </a:r>
            <a:r>
              <a:rPr lang="en-US" sz="3600" dirty="0" smtClean="0">
                <a:solidFill>
                  <a:srgbClr val="002060"/>
                </a:solidFill>
              </a:rPr>
              <a:t> between you and your friend asking and answering questions about </a:t>
            </a:r>
            <a:r>
              <a:rPr lang="en-US" sz="3600" dirty="0" err="1" smtClean="0">
                <a:solidFill>
                  <a:srgbClr val="002060"/>
                </a:solidFill>
              </a:rPr>
              <a:t>dress,food,song,sports</a:t>
            </a:r>
            <a:r>
              <a:rPr lang="en-US" sz="3600" dirty="0" smtClean="0">
                <a:solidFill>
                  <a:srgbClr val="002060"/>
                </a:solidFill>
              </a:rPr>
              <a:t> and pastimes of both of you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5536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8600" y="381000"/>
            <a:ext cx="8763000" cy="1447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38200" y="468480"/>
            <a:ext cx="754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7030A0"/>
                </a:solidFill>
              </a:rPr>
              <a:t>Recap of todays lesson</a:t>
            </a:r>
            <a:endParaRPr lang="en-US" sz="6000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133600"/>
            <a:ext cx="7772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Common  </a:t>
            </a:r>
            <a:r>
              <a:rPr lang="en-US" sz="4000" dirty="0" err="1" smtClean="0">
                <a:solidFill>
                  <a:srgbClr val="002060"/>
                </a:solidFill>
              </a:rPr>
              <a:t>charanterstics</a:t>
            </a:r>
            <a:r>
              <a:rPr lang="en-US" sz="4000" dirty="0" smtClean="0">
                <a:solidFill>
                  <a:srgbClr val="002060"/>
                </a:solidFill>
              </a:rPr>
              <a:t> of ethnic people;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Their living place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Their life style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Their food habits 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002060"/>
                </a:solidFill>
              </a:rPr>
              <a:t>Their pastimes</a:t>
            </a:r>
            <a:endParaRPr lang="en-US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902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clrChange>
              <a:clrFrom>
                <a:srgbClr val="BFBFBF"/>
              </a:clrFrom>
              <a:clrTo>
                <a:srgbClr val="BFBFB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4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193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04972" y="76200"/>
            <a:ext cx="52578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/>
              <a:t>Acquantance</a:t>
            </a:r>
            <a:endParaRPr lang="en-US" sz="72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2459950"/>
            <a:ext cx="302895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Akhi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Akhtar</a:t>
            </a:r>
            <a:endParaRPr lang="en-US" sz="28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Assistant Teacher(English)</a:t>
            </a:r>
          </a:p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Sagoria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Giris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Dakhil</a:t>
            </a:r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 Madrasa</a:t>
            </a:r>
          </a:p>
          <a:p>
            <a:r>
              <a:rPr lang="en-US" sz="2800" b="1" dirty="0" err="1" smtClean="0">
                <a:solidFill>
                  <a:schemeClr val="accent4">
                    <a:lumMod val="50000"/>
                  </a:schemeClr>
                </a:solidFill>
              </a:rPr>
              <a:t>Gararon,Sreepur</a:t>
            </a:r>
            <a:endParaRPr lang="en-US" b="1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15000" y="4014221"/>
            <a:ext cx="2743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Topic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English For Today 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Unit-01,Lesson-4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Class-Eight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Time-50 minutes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4350" y="2209800"/>
            <a:ext cx="3048000" cy="3276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168" y="1671637"/>
            <a:ext cx="2024063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73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7848600" cy="280076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smtClean="0"/>
              <a:t>Our Ethnic Friends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1283050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457200"/>
            <a:ext cx="9144000" cy="470898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After finishing this lesson we will be able to know------------------------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About some common </a:t>
            </a:r>
            <a:r>
              <a:rPr lang="en-US" sz="3600" b="1" dirty="0" err="1" smtClean="0">
                <a:solidFill>
                  <a:schemeClr val="accent5">
                    <a:lumMod val="50000"/>
                  </a:schemeClr>
                </a:solidFill>
              </a:rPr>
              <a:t>caracteristics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 of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</a:rPr>
              <a:t>B</a:t>
            </a: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angladeshi ethnic people;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About their life style;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About their food habits;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About their clothing;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3600" b="1" dirty="0" smtClean="0">
                <a:solidFill>
                  <a:schemeClr val="accent5">
                    <a:lumMod val="50000"/>
                  </a:schemeClr>
                </a:solidFill>
              </a:rPr>
              <a:t>About their pastimes</a:t>
            </a:r>
            <a:r>
              <a:rPr lang="en-US" sz="48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4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6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173832"/>
            <a:ext cx="8091488" cy="3102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275" y="2744787"/>
            <a:ext cx="3352800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953000" y="2933700"/>
            <a:ext cx="26670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3935412"/>
            <a:ext cx="6581776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05600" y="4495800"/>
            <a:ext cx="243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Women weave their own clothes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629401" y="4495800"/>
            <a:ext cx="2514599" cy="15696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3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6" y="0"/>
            <a:ext cx="4246563" cy="2970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8" y="3124200"/>
            <a:ext cx="4800601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27561" y="1066800"/>
            <a:ext cx="4246562" cy="838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760118" y="1066800"/>
            <a:ext cx="3809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Women wear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thamis</a:t>
            </a:r>
            <a:r>
              <a:rPr lang="en-US" sz="2400" b="1" dirty="0" smtClean="0">
                <a:solidFill>
                  <a:schemeClr val="accent4">
                    <a:lumMod val="50000"/>
                  </a:schemeClr>
                </a:solidFill>
              </a:rPr>
              <a:t> or sarongs and </a:t>
            </a:r>
            <a:r>
              <a:rPr lang="en-US" sz="2400" b="1" dirty="0" err="1" smtClean="0">
                <a:solidFill>
                  <a:schemeClr val="accent4">
                    <a:lumMod val="50000"/>
                  </a:schemeClr>
                </a:solidFill>
              </a:rPr>
              <a:t>angis</a:t>
            </a:r>
            <a:endParaRPr lang="en-US" sz="24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4836" y="2678577"/>
            <a:ext cx="45005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81588" y="3880841"/>
            <a:ext cx="3792535" cy="131415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148260" y="3810000"/>
            <a:ext cx="37957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They are dancing with the music made by drums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26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15" y="914049"/>
            <a:ext cx="7116169" cy="5029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0"/>
            <a:ext cx="5486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8800" dirty="0" smtClean="0"/>
              <a:t>Pair work</a:t>
            </a:r>
            <a:endParaRPr lang="en-US" sz="8800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2044861"/>
            <a:ext cx="8382000" cy="13234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smtClean="0"/>
              <a:t>Answer the following questions.</a:t>
            </a:r>
          </a:p>
          <a:p>
            <a:pPr algn="ctr"/>
            <a:endParaRPr lang="en-US" sz="4000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581400"/>
            <a:ext cx="6629400" cy="28623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What is </a:t>
            </a:r>
            <a:r>
              <a:rPr lang="en-US" sz="3600" b="1" dirty="0" err="1" smtClean="0"/>
              <a:t>machang</a:t>
            </a:r>
            <a:r>
              <a:rPr lang="en-US" sz="3600" b="1" dirty="0" smtClean="0"/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Write about some musical instruments of ethnic people.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600" b="1" dirty="0" smtClean="0"/>
              <a:t>Write about the food habits of ethnic people in Bangladesh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9555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6076950" cy="2667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1"/>
            <a:ext cx="6400800" cy="403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729412" y="3423553"/>
            <a:ext cx="24145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They are mostly farmers and they live in the forest areas ,in the hill tracts and forest areas</a:t>
            </a:r>
          </a:p>
        </p:txBody>
      </p:sp>
    </p:spTree>
    <p:extLst>
      <p:ext uri="{BB962C8B-B14F-4D97-AF65-F5344CB8AC3E}">
        <p14:creationId xmlns:p14="http://schemas.microsoft.com/office/powerpoint/2010/main" val="1019738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420</TotalTime>
  <Words>197</Words>
  <Application>Microsoft Office PowerPoint</Application>
  <PresentationFormat>On-screen Show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Kamal Hossain</dc:creator>
  <cp:lastModifiedBy>Md. Kamal Hossain</cp:lastModifiedBy>
  <cp:revision>46</cp:revision>
  <dcterms:created xsi:type="dcterms:W3CDTF">2020-03-10T13:52:31Z</dcterms:created>
  <dcterms:modified xsi:type="dcterms:W3CDTF">2020-03-15T05:02:18Z</dcterms:modified>
</cp:coreProperties>
</file>