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9" r:id="rId7"/>
    <p:sldId id="263" r:id="rId8"/>
    <p:sldId id="265" r:id="rId9"/>
    <p:sldId id="264" r:id="rId10"/>
    <p:sldId id="266" r:id="rId11"/>
    <p:sldId id="27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Bidhan Halder" initials="BH" lastIdx="1" clrIdx="1">
    <p:extLst>
      <p:ext uri="{19B8F6BF-5375-455C-9EA6-DF929625EA0E}">
        <p15:presenceInfo xmlns:p15="http://schemas.microsoft.com/office/powerpoint/2012/main" userId="8633788620e43a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3T11:48:32.649" idx="1">
    <p:pos x="6043" y="2058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3-14T13:01:58.328" idx="1">
    <p:pos x="6956" y="1267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E569-B744-42DF-8134-282BBB998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5766E-2E04-444C-A6C5-EA4262F3B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25D52-07BA-47A4-A2B9-7159207A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5CA6-C4CF-4D96-9D37-A1A3DDB4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FA7E2-59D6-4909-915C-2CAFDF43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2704-8E30-48D9-89EE-5F935FA4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6ACE8-7040-4E65-9816-0DB2DE417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E855-9A09-489B-9FA6-1DD96505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F2D9E-420C-446B-B587-903134E9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E840-8DB2-455D-810B-0F8A76D5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801F2-B814-4DAE-9F7C-525A91501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546D-F372-4392-80BA-14DBFB0F5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8D58-7321-4645-BAC9-1795C6DD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1295-BCB6-4198-9D1E-4E4163FE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4364-4D36-4B1C-BDD9-DB541522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F579-AF42-446D-AD4D-D9BC7290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5CD6-9067-4F89-80BF-4E7227711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7A46E-F49D-49EE-AD41-C21F3566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A147B-04E3-4B01-BBC2-3412DBA0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B3287-7A23-40A3-B954-9AB5879E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24E4-00FD-4034-9274-10D779ED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48478-1FDE-45F6-8F20-F78CA3F7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2870-C24E-4E2D-933F-743C0885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A197-6C73-44B3-A25A-6612C9F7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83D2-A4E1-4663-A850-05579749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BC7E-F4B4-4F93-9BC9-2C4447B8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EDB2-7C0C-4A60-BDCA-E39A51FF7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14E78-BE71-4F3D-BBBE-57C5F2099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0238-FEFF-415E-8BDE-6811E6A0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CF1C1-7208-4FCB-8346-F7D4AE4F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631A-D86B-4C2E-9310-A91D62DC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3C3F-08B5-4D88-ACBC-C8FD5075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78B01-E39D-4F27-94CF-6D2B7163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146E4-4089-4778-82EA-F22757580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8D775-B27D-4853-9E26-43EC474B9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95B01-5833-4DEF-92C2-EACF7F4A6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D5D8A-5EC3-4A93-A538-99BF99E9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DBB39-46D6-4D6B-8341-C4618D55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FE195-5846-456D-BD64-30AD9198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64C3-839B-485C-B714-F2750D54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00E45-DFD0-4F39-A0B9-E90BBB04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295E6-1AB0-456C-9B22-9FB205BB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C69A9-A01E-4A02-8ECD-82931FB3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D2197-73C2-4560-90A5-463C26DE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9B693-2E28-4295-ABBD-5434CF14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3AED1-D2FB-41B6-8A7D-FAD1024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9654-13B5-4C47-B2A9-17C9CC10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4B47-081D-41CC-9B9E-B4AE3777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15260-E5CD-4F30-A67B-55E435CF2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D5E26-15A2-415A-ADB3-7968B08E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89582-BD8B-46DD-910D-E4E23D79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CF6F3-7940-43B7-81E6-68C43959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B2EB-5499-4321-912D-36C7A370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7E92F-A023-4BB6-8577-D4A49B9E8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A7873-7E6B-48AF-9631-14995BF5F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424C1-0118-4C5B-B74B-67EBDB8B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8B791-855D-471D-8568-D8423321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C062E-7A96-4370-AC5E-02A6E6BF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78F06-2A92-483E-82E9-292CBD60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D2C2-E9A3-4A7B-A1CF-EBD21B5FD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11A2B-0789-4BE3-BBFD-37188B51A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4D25-A12A-4A2C-B798-C0701AE6D69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435A6-53DE-4023-81FF-EE2986B62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C6F1-24E7-40DC-8E34-B1751CF43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73BB-41DE-4A96-9BC8-6EB20076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l.stackexchange.com/questions/84624/what-is-the-name-for-these-keys-on-a-computer-keyboard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foto.com/preview/04-04-1/Computer-Printer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raswami/430214766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ngeky.blogspot.co.id/2015/02/pengertian-dan-fungsi-perangkat-keras-komputer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scinf2012.wordpress.com/2012/10/03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tionary.org/wiki/hardwar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it.wikipedia.org/wiki/Miro_(software)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cooling" TargetMode="External"/><Relationship Id="rId7" Type="http://schemas.openxmlformats.org/officeDocument/2006/relationships/hyperlink" Target="http://cs.sru.edu/~mullins/cpsc100book/module02_introduction/module02-02_introductio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en.wikipedia.org/wiki/Desktop_computer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put_devic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Computer_speakers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FD50-1298-4408-952E-6E64A2694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18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n-IN" sz="1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696ED-7201-4427-B7CE-5E9233CC9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FD834-532D-4CA6-B157-FED20A3F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4" y="1753850"/>
            <a:ext cx="7899816" cy="51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C3FB8-23A3-4B1F-865E-0DBA51BD0CAD}"/>
              </a:ext>
            </a:extLst>
          </p:cNvPr>
          <p:cNvSpPr txBox="1"/>
          <p:nvPr/>
        </p:nvSpPr>
        <p:spPr>
          <a:xfrm>
            <a:off x="3612631" y="239844"/>
            <a:ext cx="478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E488D-80CB-4CDC-B3A4-08C1B29673B8}"/>
              </a:ext>
            </a:extLst>
          </p:cNvPr>
          <p:cNvSpPr txBox="1"/>
          <p:nvPr/>
        </p:nvSpPr>
        <p:spPr>
          <a:xfrm>
            <a:off x="554636" y="1345375"/>
            <a:ext cx="1067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A black computer mouse and keyboard&#10;&#10;Description automatically generated">
            <a:extLst>
              <a:ext uri="{FF2B5EF4-FFF2-40B4-BE49-F238E27FC236}">
                <a16:creationId xmlns:a16="http://schemas.microsoft.com/office/drawing/2014/main" id="{56D00D2C-D2CA-498A-B0E5-FC5D9B8E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9274" y="2272411"/>
            <a:ext cx="4586990" cy="2533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DE70C-1FFD-4B11-BDF3-2D620289B8DB}"/>
              </a:ext>
            </a:extLst>
          </p:cNvPr>
          <p:cNvSpPr txBox="1"/>
          <p:nvPr/>
        </p:nvSpPr>
        <p:spPr>
          <a:xfrm>
            <a:off x="1109274" y="5803392"/>
            <a:ext cx="4586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ll.stackexchange.com/questions/84624/what-is-the-name-for-these-keys-on-a-computer-keyboar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48FC2-6B76-4591-85E4-8A7C95DD7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2533339"/>
            <a:ext cx="5251554" cy="2233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78764-5A4A-44B0-B0D2-A865CB0785FE}"/>
              </a:ext>
            </a:extLst>
          </p:cNvPr>
          <p:cNvSpPr txBox="1"/>
          <p:nvPr/>
        </p:nvSpPr>
        <p:spPr>
          <a:xfrm>
            <a:off x="6096000" y="5969000"/>
            <a:ext cx="525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freefoto.com/preview/04-04-1/Computer-Print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499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173A72-80B6-4118-805B-7510D5EEAA47}"/>
              </a:ext>
            </a:extLst>
          </p:cNvPr>
          <p:cNvSpPr txBox="1"/>
          <p:nvPr/>
        </p:nvSpPr>
        <p:spPr>
          <a:xfrm>
            <a:off x="2009274" y="721895"/>
            <a:ext cx="45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216A-2A8D-4008-9196-C64084315025}"/>
              </a:ext>
            </a:extLst>
          </p:cNvPr>
          <p:cNvSpPr txBox="1"/>
          <p:nvPr/>
        </p:nvSpPr>
        <p:spPr>
          <a:xfrm>
            <a:off x="4289258" y="655263"/>
            <a:ext cx="3595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0A391-0943-444E-B2DA-6FCBD88DF198}"/>
              </a:ext>
            </a:extLst>
          </p:cNvPr>
          <p:cNvSpPr txBox="1"/>
          <p:nvPr/>
        </p:nvSpPr>
        <p:spPr>
          <a:xfrm>
            <a:off x="1379095" y="1978702"/>
            <a:ext cx="1025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নপুট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স?</a:t>
            </a:r>
          </a:p>
          <a:p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ক।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খ। 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ঘ।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স?</a:t>
            </a:r>
          </a:p>
          <a:p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ম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গ।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EC1B3-C5F5-4D2C-9FF5-F0CD61A1EFDC}"/>
              </a:ext>
            </a:extLst>
          </p:cNvPr>
          <p:cNvSpPr txBox="1"/>
          <p:nvPr/>
        </p:nvSpPr>
        <p:spPr>
          <a:xfrm>
            <a:off x="6719142" y="2861873"/>
            <a:ext cx="44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AF7C3-91D0-47E5-8570-7CEB88A5DB1A}"/>
              </a:ext>
            </a:extLst>
          </p:cNvPr>
          <p:cNvSpPr txBox="1"/>
          <p:nvPr/>
        </p:nvSpPr>
        <p:spPr>
          <a:xfrm>
            <a:off x="6254449" y="5095408"/>
            <a:ext cx="31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6304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A71E1-09BD-4BA3-A115-D14F3E8AC7D4}"/>
              </a:ext>
            </a:extLst>
          </p:cNvPr>
          <p:cNvSpPr txBox="1"/>
          <p:nvPr/>
        </p:nvSpPr>
        <p:spPr>
          <a:xfrm>
            <a:off x="3942413" y="554636"/>
            <a:ext cx="517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5A96D-666E-4A2B-814D-5C26BAD399EF}"/>
              </a:ext>
            </a:extLst>
          </p:cNvPr>
          <p:cNvSpPr txBox="1"/>
          <p:nvPr/>
        </p:nvSpPr>
        <p:spPr>
          <a:xfrm>
            <a:off x="314793" y="2533338"/>
            <a:ext cx="11877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) ই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) ৫টি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56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4D058-C774-4D9F-A291-A4A5EDDFEF99}"/>
              </a:ext>
            </a:extLst>
          </p:cNvPr>
          <p:cNvSpPr txBox="1"/>
          <p:nvPr/>
        </p:nvSpPr>
        <p:spPr>
          <a:xfrm>
            <a:off x="1858777" y="524663"/>
            <a:ext cx="8439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white flower on a plant&#10;&#10;Description automatically generated">
            <a:extLst>
              <a:ext uri="{FF2B5EF4-FFF2-40B4-BE49-F238E27FC236}">
                <a16:creationId xmlns:a16="http://schemas.microsoft.com/office/drawing/2014/main" id="{3CC8D8BF-2FB2-4FD0-B9FC-8E4C6CEFA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" y="2011680"/>
            <a:ext cx="9945858" cy="4321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DEBC8-5602-49AD-AC3B-CF76373587F8}"/>
              </a:ext>
            </a:extLst>
          </p:cNvPr>
          <p:cNvSpPr txBox="1"/>
          <p:nvPr/>
        </p:nvSpPr>
        <p:spPr>
          <a:xfrm>
            <a:off x="1097280" y="6858000"/>
            <a:ext cx="9945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araswami/43021476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995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1627-8F48-4C13-B22F-C46AE85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314" y="155292"/>
            <a:ext cx="3861177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2309-2A81-413F-8115-D69D45DCF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632" y="1825625"/>
            <a:ext cx="5460168" cy="3585824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হালদার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ব্যাজ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৪৪, 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ইডি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৩১১)</a:t>
            </a:r>
          </a:p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বড়মাছুয়া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ইউনাইটেড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বড়মাছুয়া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01718323472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bidhanmasua</a:t>
            </a:r>
            <a:r>
              <a:rPr lang="en-US" sz="2400" dirty="0">
                <a:solidFill>
                  <a:srgbClr val="92D050"/>
                </a:solidFill>
              </a:rPr>
              <a:t>1976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ADC92-4C13-4964-991E-31A64EFE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8799"/>
            <a:ext cx="5460168" cy="331282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১-০৩-২০২০ইং </a:t>
            </a:r>
          </a:p>
          <a:p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8C52D652-6FBB-430E-8931-9870173E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34" y="-3175"/>
            <a:ext cx="1435608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9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4BE88F-02B6-440B-AF03-9C884591FFF7}"/>
              </a:ext>
            </a:extLst>
          </p:cNvPr>
          <p:cNvSpPr/>
          <p:nvPr/>
        </p:nvSpPr>
        <p:spPr>
          <a:xfrm>
            <a:off x="242340" y="220139"/>
            <a:ext cx="11377535" cy="16330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/>
              <a:t> </a:t>
            </a:r>
            <a:r>
              <a:rPr lang="en-US" sz="3200" dirty="0"/>
              <a:t> </a:t>
            </a:r>
            <a:endParaRPr lang="bn-IN" sz="3200" dirty="0"/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982C9EA1-77B8-4BF5-AC8E-00C617C09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7702" y="2248525"/>
            <a:ext cx="4583577" cy="3523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85DFD-0063-40D1-97D9-5F328AF06536}"/>
              </a:ext>
            </a:extLst>
          </p:cNvPr>
          <p:cNvSpPr txBox="1"/>
          <p:nvPr/>
        </p:nvSpPr>
        <p:spPr>
          <a:xfrm>
            <a:off x="4856813" y="698401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angeky.blogspot.co.id/2015/02/pengertian-dan-fungsi-perangkat-keras-komput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AFB5F3EF-BE88-4E34-95E8-DD269F205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20655" y="2305675"/>
            <a:ext cx="4474444" cy="35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E13C9-B798-456F-8648-DB447D397F05}"/>
              </a:ext>
            </a:extLst>
          </p:cNvPr>
          <p:cNvSpPr txBox="1"/>
          <p:nvPr/>
        </p:nvSpPr>
        <p:spPr>
          <a:xfrm>
            <a:off x="2563318" y="397401"/>
            <a:ext cx="61609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শ্লিষ্ট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A0950E19-91D5-4404-86BF-A5BE530C2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6866" y="1861188"/>
            <a:ext cx="4334567" cy="354090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9797F3-532F-4D69-A87B-6B2A3ACBC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5687" y="1861187"/>
            <a:ext cx="4519447" cy="338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84B22-50AC-4A42-921E-5A715D82886A}"/>
              </a:ext>
            </a:extLst>
          </p:cNvPr>
          <p:cNvSpPr txBox="1"/>
          <p:nvPr/>
        </p:nvSpPr>
        <p:spPr>
          <a:xfrm>
            <a:off x="5426440" y="6858000"/>
            <a:ext cx="489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it.wikipedia.org/wiki/Miro_(software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04605-04B5-4537-AC36-CBE7BE9F0050}"/>
              </a:ext>
            </a:extLst>
          </p:cNvPr>
          <p:cNvSpPr txBox="1"/>
          <p:nvPr/>
        </p:nvSpPr>
        <p:spPr>
          <a:xfrm>
            <a:off x="2203549" y="5626618"/>
            <a:ext cx="239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6DFDA-6649-407B-AB20-314D3762503C}"/>
              </a:ext>
            </a:extLst>
          </p:cNvPr>
          <p:cNvSpPr txBox="1"/>
          <p:nvPr/>
        </p:nvSpPr>
        <p:spPr>
          <a:xfrm>
            <a:off x="7873537" y="5745327"/>
            <a:ext cx="2923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E2805958-D41F-4CE9-B977-9AC64F88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808" y="370828"/>
            <a:ext cx="3541114" cy="2212773"/>
          </a:xfrm>
          <a:prstGeom prst="rect">
            <a:avLst/>
          </a:prstGeom>
        </p:spPr>
      </p:pic>
      <p:pic>
        <p:nvPicPr>
          <p:cNvPr id="10" name="Picture 9" descr="A picture containing electronics, computer, keyboard, table&#10;&#10;Description automatically generated">
            <a:extLst>
              <a:ext uri="{FF2B5EF4-FFF2-40B4-BE49-F238E27FC236}">
                <a16:creationId xmlns:a16="http://schemas.microsoft.com/office/drawing/2014/main" id="{A374AE83-88DB-4E48-871F-802EC32A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95079" y="143091"/>
            <a:ext cx="3867462" cy="2668249"/>
          </a:xfrm>
          <a:prstGeom prst="rect">
            <a:avLst/>
          </a:prstGeom>
        </p:spPr>
      </p:pic>
      <p:pic>
        <p:nvPicPr>
          <p:cNvPr id="13" name="Picture 12" descr="A desktop computer monitor sitting on top of a desk&#10;&#10;Description automatically generated">
            <a:extLst>
              <a:ext uri="{FF2B5EF4-FFF2-40B4-BE49-F238E27FC236}">
                <a16:creationId xmlns:a16="http://schemas.microsoft.com/office/drawing/2014/main" id="{C1B4147B-8C7F-488E-A07B-29CE7E298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2400" y="3177914"/>
            <a:ext cx="4267200" cy="266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FBE2B-3D90-459B-A14F-48A61AE1B792}"/>
              </a:ext>
            </a:extLst>
          </p:cNvPr>
          <p:cNvSpPr txBox="1"/>
          <p:nvPr/>
        </p:nvSpPr>
        <p:spPr>
          <a:xfrm>
            <a:off x="1525561" y="2811340"/>
            <a:ext cx="189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8268E-39F3-4B78-A825-0594A1668BFA}"/>
              </a:ext>
            </a:extLst>
          </p:cNvPr>
          <p:cNvSpPr txBox="1"/>
          <p:nvPr/>
        </p:nvSpPr>
        <p:spPr>
          <a:xfrm>
            <a:off x="8774243" y="3177914"/>
            <a:ext cx="29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সম্পুর্ন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E1222-E740-4CAC-B42B-4429182346B1}"/>
              </a:ext>
            </a:extLst>
          </p:cNvPr>
          <p:cNvSpPr txBox="1"/>
          <p:nvPr/>
        </p:nvSpPr>
        <p:spPr>
          <a:xfrm>
            <a:off x="4831828" y="5981078"/>
            <a:ext cx="41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16782-3C05-4007-B095-8E52FF6F3FB4}"/>
              </a:ext>
            </a:extLst>
          </p:cNvPr>
          <p:cNvSpPr/>
          <p:nvPr/>
        </p:nvSpPr>
        <p:spPr>
          <a:xfrm>
            <a:off x="1941343" y="3244334"/>
            <a:ext cx="8665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6639A-C702-4727-BE0F-8031519E952C}"/>
              </a:ext>
            </a:extLst>
          </p:cNvPr>
          <p:cNvSpPr txBox="1"/>
          <p:nvPr/>
        </p:nvSpPr>
        <p:spPr>
          <a:xfrm>
            <a:off x="2766985" y="695070"/>
            <a:ext cx="701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98654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7BEF7-4595-46EC-B0A0-7B4298B28980}"/>
              </a:ext>
            </a:extLst>
          </p:cNvPr>
          <p:cNvSpPr txBox="1"/>
          <p:nvPr/>
        </p:nvSpPr>
        <p:spPr>
          <a:xfrm>
            <a:off x="599607" y="494675"/>
            <a:ext cx="1091283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িক্ষার্থীরা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ব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সফটওয়ার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42BE80B-7A22-405A-A6D9-62DAF8D7E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291998"/>
              </p:ext>
            </p:extLst>
          </p:nvPr>
        </p:nvGraphicFramePr>
        <p:xfrm>
          <a:off x="4192588" y="3182938"/>
          <a:ext cx="3808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3" imgW="3807720" imgH="488520" progId="Package">
                  <p:embed/>
                </p:oleObj>
              </mc:Choice>
              <mc:Fallback>
                <p:oleObj name="Packager Shell Object" showAsIcon="1" r:id="rId3" imgW="3807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2588" y="3182938"/>
                        <a:ext cx="38084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D94716-E7F7-407B-A306-D3906F14177F}"/>
              </a:ext>
            </a:extLst>
          </p:cNvPr>
          <p:cNvSpPr txBox="1"/>
          <p:nvPr/>
        </p:nvSpPr>
        <p:spPr>
          <a:xfrm>
            <a:off x="3117954" y="1004341"/>
            <a:ext cx="635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19477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FDE7-6CCB-4565-AA01-15C73B61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 descr="A person on a computer keyboard&#10;&#10;Description automatically generated">
            <a:extLst>
              <a:ext uri="{FF2B5EF4-FFF2-40B4-BE49-F238E27FC236}">
                <a16:creationId xmlns:a16="http://schemas.microsoft.com/office/drawing/2014/main" id="{5E0BB2A0-1F23-4613-B052-3605CC8F7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548" y="3276000"/>
            <a:ext cx="4658382" cy="30359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B1B99BA-7DEE-41E9-BD09-B46D163158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99720" y="3275999"/>
            <a:ext cx="4897932" cy="303590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A3545-16A3-4C6F-9C6F-D91BF72536D8}"/>
              </a:ext>
            </a:extLst>
          </p:cNvPr>
          <p:cNvSpPr txBox="1"/>
          <p:nvPr/>
        </p:nvSpPr>
        <p:spPr>
          <a:xfrm>
            <a:off x="1633928" y="2098623"/>
            <a:ext cx="7824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উটপু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82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440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Packager Shell Object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Bidhan Halder</cp:lastModifiedBy>
  <cp:revision>116</cp:revision>
  <dcterms:created xsi:type="dcterms:W3CDTF">2020-03-10T13:27:11Z</dcterms:created>
  <dcterms:modified xsi:type="dcterms:W3CDTF">2020-03-14T08:28:17Z</dcterms:modified>
</cp:coreProperties>
</file>