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omments/comment1.xml" ContentType="application/vnd.openxmlformats-officedocument.presentationml.comment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64" r:id="rId4"/>
    <p:sldId id="260" r:id="rId5"/>
    <p:sldId id="259" r:id="rId6"/>
    <p:sldId id="262" r:id="rId7"/>
    <p:sldId id="279" r:id="rId8"/>
    <p:sldId id="267" r:id="rId9"/>
    <p:sldId id="265" r:id="rId10"/>
    <p:sldId id="269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ZRAT" initials="H" lastIdx="1" clrIdx="0">
    <p:extLst>
      <p:ext uri="{19B8F6BF-5375-455C-9EA6-DF929625EA0E}">
        <p15:presenceInfo xmlns:p15="http://schemas.microsoft.com/office/powerpoint/2012/main" xmlns="" userId="HAZR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647" autoAdjust="0"/>
    <p:restoredTop sz="94660"/>
  </p:normalViewPr>
  <p:slideViewPr>
    <p:cSldViewPr>
      <p:cViewPr varScale="1">
        <p:scale>
          <a:sx n="69" d="100"/>
          <a:sy n="69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5-08T10:31:25.873" idx="1">
    <p:pos x="10" y="10"/>
    <p:text/>
    <p:extLst>
      <p:ext uri="{C676402C-5697-4E1C-873F-D02D1690AC5C}">
        <p15:threadingInfo xmlns:p15="http://schemas.microsoft.com/office/powerpoint/2012/main" xmlns="" timeZoneBias="-3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A4B220-0F96-4ACC-B9A3-B63DE0F9C9E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732291E-5E36-40F2-8A52-61972DE30966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কামরুল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হাসান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</a:t>
          </a:r>
          <a:endParaRPr lang="en-US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86629FF-1DEF-423B-86CF-9CA6A67BE73C}" type="parTrans" cxnId="{E50D70C7-46AF-4423-A9C9-5783D6FA3F92}">
      <dgm:prSet/>
      <dgm:spPr/>
      <dgm:t>
        <a:bodyPr/>
        <a:lstStyle/>
        <a:p>
          <a:endParaRPr lang="en-US"/>
        </a:p>
      </dgm:t>
    </dgm:pt>
    <dgm:pt modelId="{9693CCE0-B352-44F5-8BC6-91F17FA94E50}" type="sibTrans" cxnId="{E50D70C7-46AF-4423-A9C9-5783D6FA3F92}">
      <dgm:prSet/>
      <dgm:spPr/>
      <dgm:t>
        <a:bodyPr/>
        <a:lstStyle/>
        <a:p>
          <a:endParaRPr lang="en-US"/>
        </a:p>
      </dgm:t>
    </dgm:pt>
    <dgm:pt modelId="{C6A716FA-2AC9-4CC7-BF4A-9EAE5D47AD2B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জন্ম-১৯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২১ </a:t>
          </a:r>
          <a:r>
            <a:rPr lang="bn-BD" sz="1600" dirty="0" smtClean="0"/>
            <a:t> </a:t>
          </a:r>
          <a:endParaRPr lang="en-US" sz="1600" dirty="0"/>
        </a:p>
      </dgm:t>
    </dgm:pt>
    <dgm:pt modelId="{69105D7C-2A8C-4074-A879-8A9405ED7054}" type="parTrans" cxnId="{A9545E6A-EB6F-4797-8E9D-4B33B3D43A3E}">
      <dgm:prSet/>
      <dgm:spPr/>
      <dgm:t>
        <a:bodyPr/>
        <a:lstStyle/>
        <a:p>
          <a:endParaRPr lang="en-US"/>
        </a:p>
      </dgm:t>
    </dgm:pt>
    <dgm:pt modelId="{2FBE04B7-EA15-44AB-8EF2-ED1EA1999F32}" type="sibTrans" cxnId="{A9545E6A-EB6F-4797-8E9D-4B33B3D43A3E}">
      <dgm:prSet/>
      <dgm:spPr/>
      <dgm:t>
        <a:bodyPr/>
        <a:lstStyle/>
        <a:p>
          <a:endParaRPr lang="en-US"/>
        </a:p>
      </dgm:t>
    </dgm:pt>
    <dgm:pt modelId="{6DEC4CF6-DE55-4420-82CA-3DDBE3DE1137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bn-BD" sz="2400" dirty="0" smtClean="0">
              <a:latin typeface="NikoshBAN" pitchFamily="2" charset="0"/>
              <a:cs typeface="NikoshBAN" pitchFamily="2" charset="0"/>
            </a:rPr>
            <a:t>পিতা-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মোহাম্মাদ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হাসিম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400" dirty="0" smtClean="0">
              <a:latin typeface="NikoshBAN" pitchFamily="2" charset="0"/>
              <a:cs typeface="NikoshBAN" pitchFamily="2" charset="0"/>
            </a:rPr>
            <a:t>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40416DA-9364-4182-A871-7436902C846F}" type="parTrans" cxnId="{FCE43642-E7CA-4E3C-B3FA-0DAEC2B5A427}">
      <dgm:prSet/>
      <dgm:spPr/>
      <dgm:t>
        <a:bodyPr/>
        <a:lstStyle/>
        <a:p>
          <a:endParaRPr lang="en-US"/>
        </a:p>
      </dgm:t>
    </dgm:pt>
    <dgm:pt modelId="{3FC910F4-95E1-48FB-B5F4-5135340070E7}" type="sibTrans" cxnId="{FCE43642-E7CA-4E3C-B3FA-0DAEC2B5A427}">
      <dgm:prSet/>
      <dgm:spPr/>
      <dgm:t>
        <a:bodyPr/>
        <a:lstStyle/>
        <a:p>
          <a:endParaRPr lang="en-US"/>
        </a:p>
      </dgm:t>
    </dgm:pt>
    <dgm:pt modelId="{75CF6723-3D16-4257-ABF8-CE9D906095D9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জন্ম –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কলিকাতা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A2D0969D-8D8A-4790-B936-1A6C907C0522}" type="parTrans" cxnId="{3F3307A5-12CE-4B6E-BDAD-15922BE2B3B2}">
      <dgm:prSet/>
      <dgm:spPr/>
      <dgm:t>
        <a:bodyPr/>
        <a:lstStyle/>
        <a:p>
          <a:endParaRPr lang="en-US"/>
        </a:p>
      </dgm:t>
    </dgm:pt>
    <dgm:pt modelId="{045DAB81-4008-481B-988F-AD3C09126234}" type="sibTrans" cxnId="{3F3307A5-12CE-4B6E-BDAD-15922BE2B3B2}">
      <dgm:prSet/>
      <dgm:spPr/>
      <dgm:t>
        <a:bodyPr/>
        <a:lstStyle/>
        <a:p>
          <a:endParaRPr lang="en-US"/>
        </a:p>
      </dgm:t>
    </dgm:pt>
    <dgm:pt modelId="{6919FBD1-2585-4ED4-AC26-245ADB0ADB7D}">
      <dgm:prSet phldrT="[Text]" custT="1"/>
      <dgm:spPr>
        <a:solidFill>
          <a:srgbClr val="002060"/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মৃত্য-১৯৮৮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21B8D85A-48E9-49BE-AD36-638E45ACC445}" type="parTrans" cxnId="{B5FD8C67-AA62-44C5-A5E0-84A17391F088}">
      <dgm:prSet/>
      <dgm:spPr/>
      <dgm:t>
        <a:bodyPr/>
        <a:lstStyle/>
        <a:p>
          <a:endParaRPr lang="en-US"/>
        </a:p>
      </dgm:t>
    </dgm:pt>
    <dgm:pt modelId="{1966B7E7-E39A-4830-A9E9-216BE7DF54AB}" type="sibTrans" cxnId="{B5FD8C67-AA62-44C5-A5E0-84A17391F088}">
      <dgm:prSet/>
      <dgm:spPr/>
      <dgm:t>
        <a:bodyPr/>
        <a:lstStyle/>
        <a:p>
          <a:endParaRPr lang="en-US"/>
        </a:p>
      </dgm:t>
    </dgm:pt>
    <dgm:pt modelId="{11041883-87BC-4A4A-8894-E5E7F5C8C70B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নাকশাবিদ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পটুয়া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dirty="0" smtClean="0"/>
            <a:t> </a:t>
          </a:r>
          <a:endParaRPr lang="en-US" dirty="0"/>
        </a:p>
      </dgm:t>
    </dgm:pt>
    <dgm:pt modelId="{1E39EFD0-DC06-45C4-A757-7C1FB63DDA5C}" type="parTrans" cxnId="{04A16A2B-029C-49D5-90FA-1FA7CDEB8409}">
      <dgm:prSet/>
      <dgm:spPr/>
      <dgm:t>
        <a:bodyPr/>
        <a:lstStyle/>
        <a:p>
          <a:endParaRPr lang="en-US"/>
        </a:p>
      </dgm:t>
    </dgm:pt>
    <dgm:pt modelId="{77C5803E-102C-49DF-8D26-3F663F30DC39}" type="sibTrans" cxnId="{04A16A2B-029C-49D5-90FA-1FA7CDEB8409}">
      <dgm:prSet/>
      <dgm:spPr/>
      <dgm:t>
        <a:bodyPr/>
        <a:lstStyle/>
        <a:p>
          <a:endParaRPr lang="en-US"/>
        </a:p>
      </dgm:t>
    </dgm:pt>
    <dgm:pt modelId="{8B310E14-6793-4492-81ED-5755A39729C8}" type="pres">
      <dgm:prSet presAssocID="{3EA4B220-0F96-4ACC-B9A3-B63DE0F9C9E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564003-1FD5-4862-ADAD-998A80EAD55B}" type="pres">
      <dgm:prSet presAssocID="{8732291E-5E36-40F2-8A52-61972DE30966}" presName="root1" presStyleCnt="0"/>
      <dgm:spPr/>
    </dgm:pt>
    <dgm:pt modelId="{535244C7-7688-4F59-81E4-B7A389D7F7FE}" type="pres">
      <dgm:prSet presAssocID="{8732291E-5E36-40F2-8A52-61972DE3096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EC7E5D-5929-4921-8C93-726AFE21FA67}" type="pres">
      <dgm:prSet presAssocID="{8732291E-5E36-40F2-8A52-61972DE30966}" presName="level2hierChild" presStyleCnt="0"/>
      <dgm:spPr/>
    </dgm:pt>
    <dgm:pt modelId="{149F0B23-C772-4EBD-BDBF-15AA4AA4DCD1}" type="pres">
      <dgm:prSet presAssocID="{69105D7C-2A8C-4074-A879-8A9405ED705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7133D02-7E04-42BD-A82B-F3D1C0E39E2A}" type="pres">
      <dgm:prSet presAssocID="{69105D7C-2A8C-4074-A879-8A9405ED705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385D2C5-FEE4-433C-B8B0-1F293075D78B}" type="pres">
      <dgm:prSet presAssocID="{C6A716FA-2AC9-4CC7-BF4A-9EAE5D47AD2B}" presName="root2" presStyleCnt="0"/>
      <dgm:spPr/>
    </dgm:pt>
    <dgm:pt modelId="{8F77A08E-672C-4A8F-A575-A840D0512DB2}" type="pres">
      <dgm:prSet presAssocID="{C6A716FA-2AC9-4CC7-BF4A-9EAE5D47AD2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4DBC39-CEA8-4B00-B9B5-79B0406D60E5}" type="pres">
      <dgm:prSet presAssocID="{C6A716FA-2AC9-4CC7-BF4A-9EAE5D47AD2B}" presName="level3hierChild" presStyleCnt="0"/>
      <dgm:spPr/>
    </dgm:pt>
    <dgm:pt modelId="{089ED94F-82F4-4AC6-96D8-05E548EC3C2B}" type="pres">
      <dgm:prSet presAssocID="{B40416DA-9364-4182-A871-7436902C846F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A98138B4-F44B-420F-9E10-B125A1E7E75F}" type="pres">
      <dgm:prSet presAssocID="{B40416DA-9364-4182-A871-7436902C846F}" presName="connTx" presStyleLbl="parChTrans1D3" presStyleIdx="0" presStyleCnt="3"/>
      <dgm:spPr/>
      <dgm:t>
        <a:bodyPr/>
        <a:lstStyle/>
        <a:p>
          <a:endParaRPr lang="en-US"/>
        </a:p>
      </dgm:t>
    </dgm:pt>
    <dgm:pt modelId="{EA541BE7-6785-4038-8735-1890C1A6D39A}" type="pres">
      <dgm:prSet presAssocID="{6DEC4CF6-DE55-4420-82CA-3DDBE3DE1137}" presName="root2" presStyleCnt="0"/>
      <dgm:spPr/>
    </dgm:pt>
    <dgm:pt modelId="{4655B674-6725-4C79-9992-19B50488AC19}" type="pres">
      <dgm:prSet presAssocID="{6DEC4CF6-DE55-4420-82CA-3DDBE3DE1137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62980C-E72E-4BF5-A2A0-37066E0DE089}" type="pres">
      <dgm:prSet presAssocID="{6DEC4CF6-DE55-4420-82CA-3DDBE3DE1137}" presName="level3hierChild" presStyleCnt="0"/>
      <dgm:spPr/>
    </dgm:pt>
    <dgm:pt modelId="{1F9E2F11-CBAE-4EF3-B040-74403E352EC7}" type="pres">
      <dgm:prSet presAssocID="{A2D0969D-8D8A-4790-B936-1A6C907C0522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154C4A6C-A5DA-4C2E-B743-C1CD0F9DD200}" type="pres">
      <dgm:prSet presAssocID="{A2D0969D-8D8A-4790-B936-1A6C907C0522}" presName="connTx" presStyleLbl="parChTrans1D3" presStyleIdx="1" presStyleCnt="3"/>
      <dgm:spPr/>
      <dgm:t>
        <a:bodyPr/>
        <a:lstStyle/>
        <a:p>
          <a:endParaRPr lang="en-US"/>
        </a:p>
      </dgm:t>
    </dgm:pt>
    <dgm:pt modelId="{73F41B8F-BD8E-464C-8CCA-CCA7D11A4CAF}" type="pres">
      <dgm:prSet presAssocID="{75CF6723-3D16-4257-ABF8-CE9D906095D9}" presName="root2" presStyleCnt="0"/>
      <dgm:spPr/>
    </dgm:pt>
    <dgm:pt modelId="{23DD5A63-2879-4286-9696-C0EA39738A73}" type="pres">
      <dgm:prSet presAssocID="{75CF6723-3D16-4257-ABF8-CE9D906095D9}" presName="LevelTwoTextNode" presStyleLbl="node3" presStyleIdx="1" presStyleCnt="3" custLinFactNeighborX="-166" custLinFactNeighborY="16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3D7E73-D404-4B6A-BAD4-CB14B5109EED}" type="pres">
      <dgm:prSet presAssocID="{75CF6723-3D16-4257-ABF8-CE9D906095D9}" presName="level3hierChild" presStyleCnt="0"/>
      <dgm:spPr/>
    </dgm:pt>
    <dgm:pt modelId="{52F33377-5B66-40D3-B786-953D9E52FE07}" type="pres">
      <dgm:prSet presAssocID="{21B8D85A-48E9-49BE-AD36-638E45ACC44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D08E9D8A-B19B-455A-B2F9-8BF23B652EC7}" type="pres">
      <dgm:prSet presAssocID="{21B8D85A-48E9-49BE-AD36-638E45ACC44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30EC73C-694F-4369-B608-5F4C53666EFA}" type="pres">
      <dgm:prSet presAssocID="{6919FBD1-2585-4ED4-AC26-245ADB0ADB7D}" presName="root2" presStyleCnt="0"/>
      <dgm:spPr/>
    </dgm:pt>
    <dgm:pt modelId="{F52EDAEC-1E64-4B29-8D47-7A7B93BDC976}" type="pres">
      <dgm:prSet presAssocID="{6919FBD1-2585-4ED4-AC26-245ADB0ADB7D}" presName="LevelTwoTextNode" presStyleLbl="node2" presStyleIdx="1" presStyleCnt="2" custLinFactNeighborX="5083" custLinFactNeighborY="-28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8E4780-2860-4DFF-A60B-BCEAB149168B}" type="pres">
      <dgm:prSet presAssocID="{6919FBD1-2585-4ED4-AC26-245ADB0ADB7D}" presName="level3hierChild" presStyleCnt="0"/>
      <dgm:spPr/>
    </dgm:pt>
    <dgm:pt modelId="{C892608F-477D-4A67-8054-6A87D7FF9718}" type="pres">
      <dgm:prSet presAssocID="{1E39EFD0-DC06-45C4-A757-7C1FB63DDA5C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3CDC287C-D0FF-4164-9878-3CF22A0A4946}" type="pres">
      <dgm:prSet presAssocID="{1E39EFD0-DC06-45C4-A757-7C1FB63DDA5C}" presName="connTx" presStyleLbl="parChTrans1D3" presStyleIdx="2" presStyleCnt="3"/>
      <dgm:spPr/>
      <dgm:t>
        <a:bodyPr/>
        <a:lstStyle/>
        <a:p>
          <a:endParaRPr lang="en-US"/>
        </a:p>
      </dgm:t>
    </dgm:pt>
    <dgm:pt modelId="{7F6378A8-927C-4B36-A2BA-E88F38CA9EB9}" type="pres">
      <dgm:prSet presAssocID="{11041883-87BC-4A4A-8894-E5E7F5C8C70B}" presName="root2" presStyleCnt="0"/>
      <dgm:spPr/>
    </dgm:pt>
    <dgm:pt modelId="{1EEFE719-F920-4F43-B91B-AE7FEF063F44}" type="pres">
      <dgm:prSet presAssocID="{11041883-87BC-4A4A-8894-E5E7F5C8C70B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EC72C0-3E9B-4D36-B37F-2296C4A06DB7}" type="pres">
      <dgm:prSet presAssocID="{11041883-87BC-4A4A-8894-E5E7F5C8C70B}" presName="level3hierChild" presStyleCnt="0"/>
      <dgm:spPr/>
    </dgm:pt>
  </dgm:ptLst>
  <dgm:cxnLst>
    <dgm:cxn modelId="{9B91BC86-0448-461C-B59A-208414863EE6}" type="presOf" srcId="{8732291E-5E36-40F2-8A52-61972DE30966}" destId="{535244C7-7688-4F59-81E4-B7A389D7F7FE}" srcOrd="0" destOrd="0" presId="urn:microsoft.com/office/officeart/2005/8/layout/hierarchy2"/>
    <dgm:cxn modelId="{F4D55816-B487-4542-B929-76FCEEEE1285}" type="presOf" srcId="{B40416DA-9364-4182-A871-7436902C846F}" destId="{A98138B4-F44B-420F-9E10-B125A1E7E75F}" srcOrd="1" destOrd="0" presId="urn:microsoft.com/office/officeart/2005/8/layout/hierarchy2"/>
    <dgm:cxn modelId="{9B183E15-E859-440C-BC15-BC15E025A557}" type="presOf" srcId="{3EA4B220-0F96-4ACC-B9A3-B63DE0F9C9E0}" destId="{8B310E14-6793-4492-81ED-5755A39729C8}" srcOrd="0" destOrd="0" presId="urn:microsoft.com/office/officeart/2005/8/layout/hierarchy2"/>
    <dgm:cxn modelId="{E7C2EFA2-1232-4AC7-AFB6-C278EE16BB90}" type="presOf" srcId="{B40416DA-9364-4182-A871-7436902C846F}" destId="{089ED94F-82F4-4AC6-96D8-05E548EC3C2B}" srcOrd="0" destOrd="0" presId="urn:microsoft.com/office/officeart/2005/8/layout/hierarchy2"/>
    <dgm:cxn modelId="{BB0D7FF2-AA16-44DC-96DD-6BEFD1CB5C4F}" type="presOf" srcId="{1E39EFD0-DC06-45C4-A757-7C1FB63DDA5C}" destId="{C892608F-477D-4A67-8054-6A87D7FF9718}" srcOrd="0" destOrd="0" presId="urn:microsoft.com/office/officeart/2005/8/layout/hierarchy2"/>
    <dgm:cxn modelId="{4949E219-ED74-4F15-9606-BDBADF5E5991}" type="presOf" srcId="{11041883-87BC-4A4A-8894-E5E7F5C8C70B}" destId="{1EEFE719-F920-4F43-B91B-AE7FEF063F44}" srcOrd="0" destOrd="0" presId="urn:microsoft.com/office/officeart/2005/8/layout/hierarchy2"/>
    <dgm:cxn modelId="{A3841AE5-D61B-4A61-B12D-DD0AE8F59874}" type="presOf" srcId="{6DEC4CF6-DE55-4420-82CA-3DDBE3DE1137}" destId="{4655B674-6725-4C79-9992-19B50488AC19}" srcOrd="0" destOrd="0" presId="urn:microsoft.com/office/officeart/2005/8/layout/hierarchy2"/>
    <dgm:cxn modelId="{3F3307A5-12CE-4B6E-BDAD-15922BE2B3B2}" srcId="{C6A716FA-2AC9-4CC7-BF4A-9EAE5D47AD2B}" destId="{75CF6723-3D16-4257-ABF8-CE9D906095D9}" srcOrd="1" destOrd="0" parTransId="{A2D0969D-8D8A-4790-B936-1A6C907C0522}" sibTransId="{045DAB81-4008-481B-988F-AD3C09126234}"/>
    <dgm:cxn modelId="{E50D70C7-46AF-4423-A9C9-5783D6FA3F92}" srcId="{3EA4B220-0F96-4ACC-B9A3-B63DE0F9C9E0}" destId="{8732291E-5E36-40F2-8A52-61972DE30966}" srcOrd="0" destOrd="0" parTransId="{986629FF-1DEF-423B-86CF-9CA6A67BE73C}" sibTransId="{9693CCE0-B352-44F5-8BC6-91F17FA94E50}"/>
    <dgm:cxn modelId="{A9545E6A-EB6F-4797-8E9D-4B33B3D43A3E}" srcId="{8732291E-5E36-40F2-8A52-61972DE30966}" destId="{C6A716FA-2AC9-4CC7-BF4A-9EAE5D47AD2B}" srcOrd="0" destOrd="0" parTransId="{69105D7C-2A8C-4074-A879-8A9405ED7054}" sibTransId="{2FBE04B7-EA15-44AB-8EF2-ED1EA1999F32}"/>
    <dgm:cxn modelId="{9FFEB31B-4BF3-4969-BA7B-651487368A1B}" type="presOf" srcId="{1E39EFD0-DC06-45C4-A757-7C1FB63DDA5C}" destId="{3CDC287C-D0FF-4164-9878-3CF22A0A4946}" srcOrd="1" destOrd="0" presId="urn:microsoft.com/office/officeart/2005/8/layout/hierarchy2"/>
    <dgm:cxn modelId="{04A16A2B-029C-49D5-90FA-1FA7CDEB8409}" srcId="{6919FBD1-2585-4ED4-AC26-245ADB0ADB7D}" destId="{11041883-87BC-4A4A-8894-E5E7F5C8C70B}" srcOrd="0" destOrd="0" parTransId="{1E39EFD0-DC06-45C4-A757-7C1FB63DDA5C}" sibTransId="{77C5803E-102C-49DF-8D26-3F663F30DC39}"/>
    <dgm:cxn modelId="{118CE053-CEA7-4171-ACE4-ABF65CDE242E}" type="presOf" srcId="{21B8D85A-48E9-49BE-AD36-638E45ACC445}" destId="{52F33377-5B66-40D3-B786-953D9E52FE07}" srcOrd="0" destOrd="0" presId="urn:microsoft.com/office/officeart/2005/8/layout/hierarchy2"/>
    <dgm:cxn modelId="{C8FBC8CB-A5F5-4F4A-A6A8-4C76FA059458}" type="presOf" srcId="{69105D7C-2A8C-4074-A879-8A9405ED7054}" destId="{57133D02-7E04-42BD-A82B-F3D1C0E39E2A}" srcOrd="1" destOrd="0" presId="urn:microsoft.com/office/officeart/2005/8/layout/hierarchy2"/>
    <dgm:cxn modelId="{3BAEB386-33C5-4D6D-BC43-214D80F9E3C6}" type="presOf" srcId="{21B8D85A-48E9-49BE-AD36-638E45ACC445}" destId="{D08E9D8A-B19B-455A-B2F9-8BF23B652EC7}" srcOrd="1" destOrd="0" presId="urn:microsoft.com/office/officeart/2005/8/layout/hierarchy2"/>
    <dgm:cxn modelId="{153E37F9-3304-4F6E-B6A6-1A0D0DD7EE64}" type="presOf" srcId="{A2D0969D-8D8A-4790-B936-1A6C907C0522}" destId="{1F9E2F11-CBAE-4EF3-B040-74403E352EC7}" srcOrd="0" destOrd="0" presId="urn:microsoft.com/office/officeart/2005/8/layout/hierarchy2"/>
    <dgm:cxn modelId="{FCE43642-E7CA-4E3C-B3FA-0DAEC2B5A427}" srcId="{C6A716FA-2AC9-4CC7-BF4A-9EAE5D47AD2B}" destId="{6DEC4CF6-DE55-4420-82CA-3DDBE3DE1137}" srcOrd="0" destOrd="0" parTransId="{B40416DA-9364-4182-A871-7436902C846F}" sibTransId="{3FC910F4-95E1-48FB-B5F4-5135340070E7}"/>
    <dgm:cxn modelId="{6BB855AE-FA10-409B-A1D9-97D7C674746B}" type="presOf" srcId="{6919FBD1-2585-4ED4-AC26-245ADB0ADB7D}" destId="{F52EDAEC-1E64-4B29-8D47-7A7B93BDC976}" srcOrd="0" destOrd="0" presId="urn:microsoft.com/office/officeart/2005/8/layout/hierarchy2"/>
    <dgm:cxn modelId="{FBF01988-25C0-48AC-85B0-0E35B9837EED}" type="presOf" srcId="{75CF6723-3D16-4257-ABF8-CE9D906095D9}" destId="{23DD5A63-2879-4286-9696-C0EA39738A73}" srcOrd="0" destOrd="0" presId="urn:microsoft.com/office/officeart/2005/8/layout/hierarchy2"/>
    <dgm:cxn modelId="{B5FD8C67-AA62-44C5-A5E0-84A17391F088}" srcId="{8732291E-5E36-40F2-8A52-61972DE30966}" destId="{6919FBD1-2585-4ED4-AC26-245ADB0ADB7D}" srcOrd="1" destOrd="0" parTransId="{21B8D85A-48E9-49BE-AD36-638E45ACC445}" sibTransId="{1966B7E7-E39A-4830-A9E9-216BE7DF54AB}"/>
    <dgm:cxn modelId="{B09E7CC1-92AA-4281-86A3-7A4762428F08}" type="presOf" srcId="{69105D7C-2A8C-4074-A879-8A9405ED7054}" destId="{149F0B23-C772-4EBD-BDBF-15AA4AA4DCD1}" srcOrd="0" destOrd="0" presId="urn:microsoft.com/office/officeart/2005/8/layout/hierarchy2"/>
    <dgm:cxn modelId="{655FA964-CD40-4B20-9969-A954389622CD}" type="presOf" srcId="{A2D0969D-8D8A-4790-B936-1A6C907C0522}" destId="{154C4A6C-A5DA-4C2E-B743-C1CD0F9DD200}" srcOrd="1" destOrd="0" presId="urn:microsoft.com/office/officeart/2005/8/layout/hierarchy2"/>
    <dgm:cxn modelId="{9E56482F-2023-4A28-B325-C7450D6F643E}" type="presOf" srcId="{C6A716FA-2AC9-4CC7-BF4A-9EAE5D47AD2B}" destId="{8F77A08E-672C-4A8F-A575-A840D0512DB2}" srcOrd="0" destOrd="0" presId="urn:microsoft.com/office/officeart/2005/8/layout/hierarchy2"/>
    <dgm:cxn modelId="{9B80AE93-9770-4CAE-9CA1-6A197E8BB2F0}" type="presParOf" srcId="{8B310E14-6793-4492-81ED-5755A39729C8}" destId="{D9564003-1FD5-4862-ADAD-998A80EAD55B}" srcOrd="0" destOrd="0" presId="urn:microsoft.com/office/officeart/2005/8/layout/hierarchy2"/>
    <dgm:cxn modelId="{4000CB18-1BF7-4269-857B-C032A89C5846}" type="presParOf" srcId="{D9564003-1FD5-4862-ADAD-998A80EAD55B}" destId="{535244C7-7688-4F59-81E4-B7A389D7F7FE}" srcOrd="0" destOrd="0" presId="urn:microsoft.com/office/officeart/2005/8/layout/hierarchy2"/>
    <dgm:cxn modelId="{C505C312-7D03-43A6-BDB1-062085C8091C}" type="presParOf" srcId="{D9564003-1FD5-4862-ADAD-998A80EAD55B}" destId="{4FEC7E5D-5929-4921-8C93-726AFE21FA67}" srcOrd="1" destOrd="0" presId="urn:microsoft.com/office/officeart/2005/8/layout/hierarchy2"/>
    <dgm:cxn modelId="{B9F57DDC-4C28-4C25-882A-5B2323F183E7}" type="presParOf" srcId="{4FEC7E5D-5929-4921-8C93-726AFE21FA67}" destId="{149F0B23-C772-4EBD-BDBF-15AA4AA4DCD1}" srcOrd="0" destOrd="0" presId="urn:microsoft.com/office/officeart/2005/8/layout/hierarchy2"/>
    <dgm:cxn modelId="{12DBE485-2F2F-416C-A12F-FD831A08B499}" type="presParOf" srcId="{149F0B23-C772-4EBD-BDBF-15AA4AA4DCD1}" destId="{57133D02-7E04-42BD-A82B-F3D1C0E39E2A}" srcOrd="0" destOrd="0" presId="urn:microsoft.com/office/officeart/2005/8/layout/hierarchy2"/>
    <dgm:cxn modelId="{1A9AF6EA-0C63-4708-ACC3-CD868EDC308E}" type="presParOf" srcId="{4FEC7E5D-5929-4921-8C93-726AFE21FA67}" destId="{9385D2C5-FEE4-433C-B8B0-1F293075D78B}" srcOrd="1" destOrd="0" presId="urn:microsoft.com/office/officeart/2005/8/layout/hierarchy2"/>
    <dgm:cxn modelId="{EC9CE286-9BBF-483B-9A40-6BC3339F6966}" type="presParOf" srcId="{9385D2C5-FEE4-433C-B8B0-1F293075D78B}" destId="{8F77A08E-672C-4A8F-A575-A840D0512DB2}" srcOrd="0" destOrd="0" presId="urn:microsoft.com/office/officeart/2005/8/layout/hierarchy2"/>
    <dgm:cxn modelId="{D209F3D6-D587-4F7B-A3E5-5936583BB728}" type="presParOf" srcId="{9385D2C5-FEE4-433C-B8B0-1F293075D78B}" destId="{8E4DBC39-CEA8-4B00-B9B5-79B0406D60E5}" srcOrd="1" destOrd="0" presId="urn:microsoft.com/office/officeart/2005/8/layout/hierarchy2"/>
    <dgm:cxn modelId="{6BB1EBF3-4C49-46A7-B841-AABED576A476}" type="presParOf" srcId="{8E4DBC39-CEA8-4B00-B9B5-79B0406D60E5}" destId="{089ED94F-82F4-4AC6-96D8-05E548EC3C2B}" srcOrd="0" destOrd="0" presId="urn:microsoft.com/office/officeart/2005/8/layout/hierarchy2"/>
    <dgm:cxn modelId="{BC038A68-401B-4AC5-AC7A-D9129DD44467}" type="presParOf" srcId="{089ED94F-82F4-4AC6-96D8-05E548EC3C2B}" destId="{A98138B4-F44B-420F-9E10-B125A1E7E75F}" srcOrd="0" destOrd="0" presId="urn:microsoft.com/office/officeart/2005/8/layout/hierarchy2"/>
    <dgm:cxn modelId="{14499B64-26A6-4927-83A9-95CF2C3ABBC1}" type="presParOf" srcId="{8E4DBC39-CEA8-4B00-B9B5-79B0406D60E5}" destId="{EA541BE7-6785-4038-8735-1890C1A6D39A}" srcOrd="1" destOrd="0" presId="urn:microsoft.com/office/officeart/2005/8/layout/hierarchy2"/>
    <dgm:cxn modelId="{1449B70A-0652-43B5-BF81-4E9200A9F57F}" type="presParOf" srcId="{EA541BE7-6785-4038-8735-1890C1A6D39A}" destId="{4655B674-6725-4C79-9992-19B50488AC19}" srcOrd="0" destOrd="0" presId="urn:microsoft.com/office/officeart/2005/8/layout/hierarchy2"/>
    <dgm:cxn modelId="{5884F935-D5CA-41CB-83E2-E8C4A0AFCD19}" type="presParOf" srcId="{EA541BE7-6785-4038-8735-1890C1A6D39A}" destId="{B762980C-E72E-4BF5-A2A0-37066E0DE089}" srcOrd="1" destOrd="0" presId="urn:microsoft.com/office/officeart/2005/8/layout/hierarchy2"/>
    <dgm:cxn modelId="{8A521BAD-8DF2-4431-B461-BBBCD8FEED68}" type="presParOf" srcId="{8E4DBC39-CEA8-4B00-B9B5-79B0406D60E5}" destId="{1F9E2F11-CBAE-4EF3-B040-74403E352EC7}" srcOrd="2" destOrd="0" presId="urn:microsoft.com/office/officeart/2005/8/layout/hierarchy2"/>
    <dgm:cxn modelId="{8FC861A1-05DD-464E-B217-872C2135192F}" type="presParOf" srcId="{1F9E2F11-CBAE-4EF3-B040-74403E352EC7}" destId="{154C4A6C-A5DA-4C2E-B743-C1CD0F9DD200}" srcOrd="0" destOrd="0" presId="urn:microsoft.com/office/officeart/2005/8/layout/hierarchy2"/>
    <dgm:cxn modelId="{CA01786F-D8A9-43FA-A381-8B75D1D32A32}" type="presParOf" srcId="{8E4DBC39-CEA8-4B00-B9B5-79B0406D60E5}" destId="{73F41B8F-BD8E-464C-8CCA-CCA7D11A4CAF}" srcOrd="3" destOrd="0" presId="urn:microsoft.com/office/officeart/2005/8/layout/hierarchy2"/>
    <dgm:cxn modelId="{59DE84BF-7ACF-418E-ACB0-F809C93C2555}" type="presParOf" srcId="{73F41B8F-BD8E-464C-8CCA-CCA7D11A4CAF}" destId="{23DD5A63-2879-4286-9696-C0EA39738A73}" srcOrd="0" destOrd="0" presId="urn:microsoft.com/office/officeart/2005/8/layout/hierarchy2"/>
    <dgm:cxn modelId="{51A5AE5C-0920-4154-9707-678070134D24}" type="presParOf" srcId="{73F41B8F-BD8E-464C-8CCA-CCA7D11A4CAF}" destId="{113D7E73-D404-4B6A-BAD4-CB14B5109EED}" srcOrd="1" destOrd="0" presId="urn:microsoft.com/office/officeart/2005/8/layout/hierarchy2"/>
    <dgm:cxn modelId="{EAEC479B-1948-419C-956C-86984A822F77}" type="presParOf" srcId="{4FEC7E5D-5929-4921-8C93-726AFE21FA67}" destId="{52F33377-5B66-40D3-B786-953D9E52FE07}" srcOrd="2" destOrd="0" presId="urn:microsoft.com/office/officeart/2005/8/layout/hierarchy2"/>
    <dgm:cxn modelId="{B2A0C1DD-BBEE-4460-B255-D0940FB5A691}" type="presParOf" srcId="{52F33377-5B66-40D3-B786-953D9E52FE07}" destId="{D08E9D8A-B19B-455A-B2F9-8BF23B652EC7}" srcOrd="0" destOrd="0" presId="urn:microsoft.com/office/officeart/2005/8/layout/hierarchy2"/>
    <dgm:cxn modelId="{23C8BA19-D5B4-435A-A45F-DC4FE2EF29E9}" type="presParOf" srcId="{4FEC7E5D-5929-4921-8C93-726AFE21FA67}" destId="{F30EC73C-694F-4369-B608-5F4C53666EFA}" srcOrd="3" destOrd="0" presId="urn:microsoft.com/office/officeart/2005/8/layout/hierarchy2"/>
    <dgm:cxn modelId="{BF5DD479-0C29-4F3A-A4CA-5C2BCD7CABCE}" type="presParOf" srcId="{F30EC73C-694F-4369-B608-5F4C53666EFA}" destId="{F52EDAEC-1E64-4B29-8D47-7A7B93BDC976}" srcOrd="0" destOrd="0" presId="urn:microsoft.com/office/officeart/2005/8/layout/hierarchy2"/>
    <dgm:cxn modelId="{91873429-7EAD-4EFD-A73E-57B302B0324E}" type="presParOf" srcId="{F30EC73C-694F-4369-B608-5F4C53666EFA}" destId="{E98E4780-2860-4DFF-A60B-BCEAB149168B}" srcOrd="1" destOrd="0" presId="urn:microsoft.com/office/officeart/2005/8/layout/hierarchy2"/>
    <dgm:cxn modelId="{BC85318A-E3F0-4903-BD19-6321E8B438A4}" type="presParOf" srcId="{E98E4780-2860-4DFF-A60B-BCEAB149168B}" destId="{C892608F-477D-4A67-8054-6A87D7FF9718}" srcOrd="0" destOrd="0" presId="urn:microsoft.com/office/officeart/2005/8/layout/hierarchy2"/>
    <dgm:cxn modelId="{C511C93D-261E-4809-8834-BD255044E6ED}" type="presParOf" srcId="{C892608F-477D-4A67-8054-6A87D7FF9718}" destId="{3CDC287C-D0FF-4164-9878-3CF22A0A4946}" srcOrd="0" destOrd="0" presId="urn:microsoft.com/office/officeart/2005/8/layout/hierarchy2"/>
    <dgm:cxn modelId="{A8B063EC-9366-449F-B8D1-B5FC48E7A28A}" type="presParOf" srcId="{E98E4780-2860-4DFF-A60B-BCEAB149168B}" destId="{7F6378A8-927C-4B36-A2BA-E88F38CA9EB9}" srcOrd="1" destOrd="0" presId="urn:microsoft.com/office/officeart/2005/8/layout/hierarchy2"/>
    <dgm:cxn modelId="{F9339A33-EAB0-4C1C-8860-2DCC77F2C84B}" type="presParOf" srcId="{7F6378A8-927C-4B36-A2BA-E88F38CA9EB9}" destId="{1EEFE719-F920-4F43-B91B-AE7FEF063F44}" srcOrd="0" destOrd="0" presId="urn:microsoft.com/office/officeart/2005/8/layout/hierarchy2"/>
    <dgm:cxn modelId="{24BE4EAF-7ECA-4078-8B10-6A339A4E94C7}" type="presParOf" srcId="{7F6378A8-927C-4B36-A2BA-E88F38CA9EB9}" destId="{70EC72C0-3E9B-4D36-B37F-2296C4A06DB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3DD7A-A37A-49CF-B518-7EA58ED185A5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9D0DD-94D0-4D9F-BC3F-DCB961D3D3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7765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48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141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636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527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937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32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250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381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605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961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829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78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19400" y="685800"/>
            <a:ext cx="3657600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স্বাগ</a:t>
            </a:r>
            <a:r>
              <a:rPr lang="bn-IN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তম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hoto-1496857239036-1fb137683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133600"/>
            <a:ext cx="6283701" cy="457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460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408" y="1213751"/>
            <a:ext cx="1972530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লোকশিল্প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293408" y="5180643"/>
            <a:ext cx="1265090" cy="6463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মণিপুরী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73913" y="5029200"/>
            <a:ext cx="2250636" cy="168580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956517" y="5159973"/>
            <a:ext cx="4078573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bn-IN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মণিপুর-সম্পর্কিত, মণিপুরে </a:t>
            </a:r>
          </a:p>
          <a:p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তৈরি।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599" y="174354"/>
            <a:ext cx="5400169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শব্দের অর্থ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4953000" y="1213751"/>
            <a:ext cx="4078573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দেশি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জিনিস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হাতে</a:t>
            </a:r>
            <a:r>
              <a:rPr lang="bn-IN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শিল্পসম্মত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0262" y="951926"/>
            <a:ext cx="2220670" cy="147775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04800" y="3048000"/>
            <a:ext cx="45478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হাসিয়া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200" y="2819400"/>
            <a:ext cx="2438400" cy="194161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334000" y="32766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কাঠের কাজের কারুকাজ।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938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 animBg="1"/>
      <p:bldP spid="12" grpId="0"/>
      <p:bldP spid="13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7821" y="622091"/>
            <a:ext cx="495300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14800" y="3043238"/>
          <a:ext cx="914400" cy="771525"/>
        </p:xfrm>
        <a:graphic>
          <a:graphicData uri="http://schemas.openxmlformats.org/presentationml/2006/ole">
            <p:oleObj spid="_x0000_s18434" name="Packager Shell Object" showAsIcon="1" r:id="rId3" imgW="914400" imgH="771480" progId="Package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4972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81000"/>
            <a:ext cx="5058206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914400" y="4784297"/>
            <a:ext cx="8001000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–  তোমার মতামত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47800"/>
            <a:ext cx="5250832" cy="317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588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4226776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hank 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95400"/>
            <a:ext cx="8299619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769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0" y="247379"/>
            <a:ext cx="28431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অষ্টম শ্রেণি</a:t>
            </a:r>
          </a:p>
          <a:p>
            <a:pPr algn="ctr"/>
            <a:r>
              <a:rPr lang="bn-IN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04800"/>
            <a:ext cx="3048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কন্টেন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নির্মাতা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2286000"/>
            <a:ext cx="5025105" cy="44480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সম্পাদনায়</a:t>
            </a:r>
            <a:endPara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মোস্তাফিজুর রাহমান।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আরবী প্রভাষক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মিঠাছা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ফাজিল মাদরাসা। 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ar-SA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01818559160 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--</a:t>
            </a:r>
            <a:r>
              <a:rPr lang="ar-SA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01050270781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ভেনু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--</a:t>
            </a:r>
            <a:r>
              <a:rPr lang="ar-SA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আই,সি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টি প্রোজেক্ট</a:t>
            </a:r>
            <a:r>
              <a:rPr lang="ar-SA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-02 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--  ২৭ 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143000"/>
            <a:ext cx="3048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রাহিম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হয়রত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আকবর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মাদরা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হাজারি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1676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    সময়-৫০মিনিট </a:t>
            </a:r>
            <a:r>
              <a:rPr lang="bn-BD" sz="2000" dirty="0" smtClean="0"/>
              <a:t>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60369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143000" y="1066800"/>
            <a:ext cx="60198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ar-SA" sz="7200" b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7200" b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আমাদের </a:t>
            </a:r>
            <a:r>
              <a:rPr lang="bn-IN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লোকশিল্প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47900" y="2819400"/>
            <a:ext cx="3810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কামরুল হাসান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218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28600"/>
            <a:ext cx="42672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54266" y="1854683"/>
            <a:ext cx="9089734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পাঠ শেষে শিক্ষার্থীরা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- </a:t>
            </a: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971800"/>
            <a:ext cx="8777440" cy="280076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লেখক পরিচিতি বলতে পারবে।</a:t>
            </a:r>
          </a:p>
          <a:p>
            <a:pPr>
              <a:buFont typeface="Wingdings" pitchFamily="2" charset="2"/>
              <a:buChar char="§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নতুন শব্দের অর্থ বলতে পারবে।</a:t>
            </a:r>
          </a:p>
          <a:p>
            <a:pPr>
              <a:buFont typeface="Wingdings" pitchFamily="2" charset="2"/>
              <a:buChar char="§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প্রবন্ধটি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লোকশিল্পের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পারবে ।</a:t>
            </a: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010400" y="609600"/>
          <a:ext cx="914400" cy="771525"/>
        </p:xfrm>
        <a:graphic>
          <a:graphicData uri="http://schemas.openxmlformats.org/presentationml/2006/ole">
            <p:oleObj spid="_x0000_s1026" name="Presentation" showAsIcon="1" r:id="rId3" imgW="914400" imgH="771480" progId="PowerPoint.Show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1526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xmlns="" val="218946176"/>
              </p:ext>
            </p:extLst>
          </p:nvPr>
        </p:nvGraphicFramePr>
        <p:xfrm>
          <a:off x="457200" y="533400"/>
          <a:ext cx="8382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7295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35244C7-7688-4F59-81E4-B7A389D7F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graphicEl>
                                              <a:dgm id="{535244C7-7688-4F59-81E4-B7A389D7F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graphicEl>
                                              <a:dgm id="{535244C7-7688-4F59-81E4-B7A389D7F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49F0B23-C772-4EBD-BDBF-15AA4AA4D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graphicEl>
                                              <a:dgm id="{149F0B23-C772-4EBD-BDBF-15AA4AA4D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graphicEl>
                                              <a:dgm id="{149F0B23-C772-4EBD-BDBF-15AA4AA4D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8F77A08E-672C-4A8F-A575-A840D0512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>
                                            <p:graphicEl>
                                              <a:dgm id="{8F77A08E-672C-4A8F-A575-A840D0512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graphicEl>
                                              <a:dgm id="{8F77A08E-672C-4A8F-A575-A840D0512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089ED94F-82F4-4AC6-96D8-05E548EC3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>
                                            <p:graphicEl>
                                              <a:dgm id="{089ED94F-82F4-4AC6-96D8-05E548EC3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graphicEl>
                                              <a:dgm id="{089ED94F-82F4-4AC6-96D8-05E548EC3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4655B674-6725-4C79-9992-19B50488A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>
                                            <p:graphicEl>
                                              <a:dgm id="{4655B674-6725-4C79-9992-19B50488A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>
                                            <p:graphicEl>
                                              <a:dgm id="{4655B674-6725-4C79-9992-19B50488A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F9E2F11-CBAE-4EF3-B040-74403E352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>
                                            <p:graphicEl>
                                              <a:dgm id="{1F9E2F11-CBAE-4EF3-B040-74403E352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>
                                            <p:graphicEl>
                                              <a:dgm id="{1F9E2F11-CBAE-4EF3-B040-74403E352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23DD5A63-2879-4286-9696-C0EA39738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graphicEl>
                                              <a:dgm id="{23DD5A63-2879-4286-9696-C0EA39738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>
                                            <p:graphicEl>
                                              <a:dgm id="{23DD5A63-2879-4286-9696-C0EA39738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2F33377-5B66-40D3-B786-953D9E52F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graphicEl>
                                              <a:dgm id="{52F33377-5B66-40D3-B786-953D9E52F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graphicEl>
                                              <a:dgm id="{52F33377-5B66-40D3-B786-953D9E52F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F52EDAEC-1E64-4B29-8D47-7A7B93BDC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>
                                            <p:graphicEl>
                                              <a:dgm id="{F52EDAEC-1E64-4B29-8D47-7A7B93BDC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>
                                            <p:graphicEl>
                                              <a:dgm id="{F52EDAEC-1E64-4B29-8D47-7A7B93BDC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C892608F-477D-4A67-8054-6A87D7FF9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>
                                            <p:graphicEl>
                                              <a:dgm id="{C892608F-477D-4A67-8054-6A87D7FF9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>
                                            <p:graphicEl>
                                              <a:dgm id="{C892608F-477D-4A67-8054-6A87D7FF9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EEFE719-F920-4F43-B91B-AE7FEF063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>
                                            <p:graphicEl>
                                              <a:dgm id="{1EEFE719-F920-4F43-B91B-AE7FEF063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>
                                            <p:graphicEl>
                                              <a:dgm id="{1EEFE719-F920-4F43-B91B-AE7FEF063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V="1">
            <a:off x="533400" y="2286000"/>
            <a:ext cx="3593085" cy="3086538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286000"/>
            <a:ext cx="4152681" cy="2895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66800" y="8382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লক্ষ্য কর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6019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জামদানী শাড়ী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6019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মাদুর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44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1828800"/>
            <a:ext cx="2759970" cy="36847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1974" y="1295400"/>
            <a:ext cx="3118201" cy="43885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7400" y="10668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হাসিয়া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82738" y="1752600"/>
            <a:ext cx="3361036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1752600"/>
            <a:ext cx="3429000" cy="2359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46482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বাঁশি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4648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মাছের খাঁচা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5715000"/>
            <a:ext cx="70866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লোকশিল্পের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600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308" y="1077742"/>
            <a:ext cx="1676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প্রতীকধর্মী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7001" y="262206"/>
            <a:ext cx="4038599" cy="22774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10400" y="1219199"/>
            <a:ext cx="1752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endParaRPr lang="en-US" sz="32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308" y="4267201"/>
            <a:ext cx="1676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পণ্য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854"/>
          <a:stretch/>
        </p:blipFill>
        <p:spPr>
          <a:xfrm>
            <a:off x="2514600" y="3352800"/>
            <a:ext cx="3276600" cy="21944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48400" y="3713203"/>
            <a:ext cx="2590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বিক্রি করা যায় এমন জিনিস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23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</TotalTime>
  <Words>172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Presentation</vt:lpstr>
      <vt:lpstr>Packager Shell Object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pkhondaker</dc:creator>
  <cp:lastModifiedBy>DECENT COMPUTER</cp:lastModifiedBy>
  <cp:revision>238</cp:revision>
  <dcterms:created xsi:type="dcterms:W3CDTF">2006-08-16T00:00:00Z</dcterms:created>
  <dcterms:modified xsi:type="dcterms:W3CDTF">2020-03-14T10:34:51Z</dcterms:modified>
</cp:coreProperties>
</file>