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FA14D-9383-457B-963C-468C47CB8A2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4D2DE-843F-40BD-87DB-390DA7FBD3F5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কাঠামো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EE873D-874D-4E4A-A7E9-496208560F92}" type="parTrans" cxnId="{9C267A22-039F-4187-8F43-BCC12A413590}">
      <dgm:prSet/>
      <dgm:spPr/>
      <dgm:t>
        <a:bodyPr/>
        <a:lstStyle/>
        <a:p>
          <a:endParaRPr lang="en-US"/>
        </a:p>
      </dgm:t>
    </dgm:pt>
    <dgm:pt modelId="{41733277-0F1A-4379-B733-9D762980ADFE}" type="sibTrans" cxnId="{9C267A22-039F-4187-8F43-BCC12A413590}">
      <dgm:prSet/>
      <dgm:spPr/>
      <dgm:t>
        <a:bodyPr/>
        <a:lstStyle/>
        <a:p>
          <a:endParaRPr lang="en-US"/>
        </a:p>
      </dgm:t>
    </dgm:pt>
    <dgm:pt modelId="{918E88E3-B60B-4D38-B4D1-01B0F61F26C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33D3EA8-5DEF-473A-A646-24ACBEC9609B}" type="parTrans" cxnId="{D098AF97-2BB4-4C1A-A409-30B4E1518D31}">
      <dgm:prSet/>
      <dgm:spPr/>
      <dgm:t>
        <a:bodyPr/>
        <a:lstStyle/>
        <a:p>
          <a:endParaRPr lang="en-US"/>
        </a:p>
      </dgm:t>
    </dgm:pt>
    <dgm:pt modelId="{67845451-246A-4420-B1CE-71EAAC291C74}" type="sibTrans" cxnId="{D098AF97-2BB4-4C1A-A409-30B4E1518D31}">
      <dgm:prSet/>
      <dgm:spPr/>
      <dgm:t>
        <a:bodyPr/>
        <a:lstStyle/>
        <a:p>
          <a:endParaRPr lang="en-US"/>
        </a:p>
      </dgm:t>
    </dgm:pt>
    <dgm:pt modelId="{B3969049-AAFE-4A40-AF77-5EC6F6E3F101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F38F598-2C67-4203-92F0-7A14A71CCD79}" type="parTrans" cxnId="{74AD1ABC-087E-4F1D-B33B-22008E524249}">
      <dgm:prSet/>
      <dgm:spPr/>
      <dgm:t>
        <a:bodyPr/>
        <a:lstStyle/>
        <a:p>
          <a:endParaRPr lang="en-US"/>
        </a:p>
      </dgm:t>
    </dgm:pt>
    <dgm:pt modelId="{FBC19862-776A-4385-9F03-4C1AEDB40A47}" type="sibTrans" cxnId="{74AD1ABC-087E-4F1D-B33B-22008E524249}">
      <dgm:prSet/>
      <dgm:spPr/>
      <dgm:t>
        <a:bodyPr/>
        <a:lstStyle/>
        <a:p>
          <a:endParaRPr lang="en-US"/>
        </a:p>
      </dgm:t>
    </dgm:pt>
    <dgm:pt modelId="{DD1B9057-619D-4B03-A45A-98F0B30B22A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বৈবাহিক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9CF20-1A61-4112-AC15-E67F5FA701AA}" type="parTrans" cxnId="{D2916C2A-2D25-4C41-9857-D8E2B8B0199D}">
      <dgm:prSet/>
      <dgm:spPr/>
      <dgm:t>
        <a:bodyPr/>
        <a:lstStyle/>
        <a:p>
          <a:endParaRPr lang="en-US"/>
        </a:p>
      </dgm:t>
    </dgm:pt>
    <dgm:pt modelId="{0992FE8B-A457-42AB-862E-9316473367CD}" type="sibTrans" cxnId="{D2916C2A-2D25-4C41-9857-D8E2B8B0199D}">
      <dgm:prSet/>
      <dgm:spPr/>
      <dgm:t>
        <a:bodyPr/>
        <a:lstStyle/>
        <a:p>
          <a:endParaRPr lang="en-US"/>
        </a:p>
      </dgm:t>
    </dgm:pt>
    <dgm:pt modelId="{BFF25133-B448-4C25-A274-C6613F540CBB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64D8C0-1E59-4B4D-9BB3-3251B1419A74}" type="parTrans" cxnId="{4FBA9896-C46E-40A6-9E42-367781859F6F}">
      <dgm:prSet/>
      <dgm:spPr/>
      <dgm:t>
        <a:bodyPr/>
        <a:lstStyle/>
        <a:p>
          <a:endParaRPr lang="en-US"/>
        </a:p>
      </dgm:t>
    </dgm:pt>
    <dgm:pt modelId="{6A50C575-077A-48AF-A944-639C2F6F803E}" type="sibTrans" cxnId="{4FBA9896-C46E-40A6-9E42-367781859F6F}">
      <dgm:prSet/>
      <dgm:spPr/>
      <dgm:t>
        <a:bodyPr/>
        <a:lstStyle/>
        <a:p>
          <a:endParaRPr lang="en-US"/>
        </a:p>
      </dgm:t>
    </dgm:pt>
    <dgm:pt modelId="{32264760-E4D3-4292-A01D-5A09DD43CB95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গননা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71AE2DA-5E91-4E94-974A-06B46090D0C8}" type="parTrans" cxnId="{23FE6376-5581-4F37-83E9-D373297766A2}">
      <dgm:prSet/>
      <dgm:spPr/>
      <dgm:t>
        <a:bodyPr/>
        <a:lstStyle/>
        <a:p>
          <a:endParaRPr lang="en-US"/>
        </a:p>
      </dgm:t>
    </dgm:pt>
    <dgm:pt modelId="{0356BA4D-F75C-44AD-A7BF-8B3BD0F8BD6B}" type="sibTrans" cxnId="{23FE6376-5581-4F37-83E9-D373297766A2}">
      <dgm:prSet/>
      <dgm:spPr/>
      <dgm:t>
        <a:bodyPr/>
        <a:lstStyle/>
        <a:p>
          <a:endParaRPr lang="en-US"/>
        </a:p>
      </dgm:t>
    </dgm:pt>
    <dgm:pt modelId="{D762F98F-CECC-48FD-A8B5-F833F9820917}">
      <dgm:prSet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একপত্নীক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B2BC1-D6DA-4E6C-B0A6-FEFDDB80B181}" type="parTrans" cxnId="{01195FFD-5BB6-430F-88E3-EEF775B119C0}">
      <dgm:prSet/>
      <dgm:spPr/>
      <dgm:t>
        <a:bodyPr/>
        <a:lstStyle/>
        <a:p>
          <a:endParaRPr lang="en-US"/>
        </a:p>
      </dgm:t>
    </dgm:pt>
    <dgm:pt modelId="{6C42DA91-BE68-42BC-B714-82B69AC2A90E}" type="sibTrans" cxnId="{01195FFD-5BB6-430F-88E3-EEF775B119C0}">
      <dgm:prSet/>
      <dgm:spPr/>
      <dgm:t>
        <a:bodyPr/>
        <a:lstStyle/>
        <a:p>
          <a:endParaRPr lang="en-US"/>
        </a:p>
      </dgm:t>
    </dgm:pt>
    <dgm:pt modelId="{9764ED53-04C8-41F3-BB78-1EE82D9A098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995FE8-208C-4EAC-93EF-E77956E6453E}" type="parTrans" cxnId="{8BE93F4C-3AE2-4708-9D0B-3DCF28BD4752}">
      <dgm:prSet/>
      <dgm:spPr/>
      <dgm:t>
        <a:bodyPr/>
        <a:lstStyle/>
        <a:p>
          <a:endParaRPr lang="en-US"/>
        </a:p>
      </dgm:t>
    </dgm:pt>
    <dgm:pt modelId="{3744FDE9-0762-4855-9D1D-B2F9CE88EAA6}" type="sibTrans" cxnId="{8BE93F4C-3AE2-4708-9D0B-3DCF28BD4752}">
      <dgm:prSet/>
      <dgm:spPr/>
      <dgm:t>
        <a:bodyPr/>
        <a:lstStyle/>
        <a:p>
          <a:endParaRPr lang="en-US"/>
        </a:p>
      </dgm:t>
    </dgm:pt>
    <dgm:pt modelId="{C641C83C-C582-44C9-99CE-9732FF94C216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A7F528-94F5-47B7-AF93-24AE33BDF525}" type="parTrans" cxnId="{F17ABF8C-90CE-443D-9F70-AD67C9F01802}">
      <dgm:prSet/>
      <dgm:spPr/>
      <dgm:t>
        <a:bodyPr/>
        <a:lstStyle/>
        <a:p>
          <a:endParaRPr lang="en-US"/>
        </a:p>
      </dgm:t>
    </dgm:pt>
    <dgm:pt modelId="{2B6E8F6F-1561-4D2E-819D-2BCE3FD71C1D}" type="sibTrans" cxnId="{F17ABF8C-90CE-443D-9F70-AD67C9F01802}">
      <dgm:prSet/>
      <dgm:spPr/>
      <dgm:t>
        <a:bodyPr/>
        <a:lstStyle/>
        <a:p>
          <a:endParaRPr lang="en-US"/>
        </a:p>
      </dgm:t>
    </dgm:pt>
    <dgm:pt modelId="{836F9087-AEBE-40BA-A3D3-CDDE86698130}">
      <dgm:prSet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বহুপত্নীক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CFDC651-CF28-4C75-BEEC-36EC36FED3D8}" type="parTrans" cxnId="{19B0A733-B6A3-4163-928F-D552A15A9A60}">
      <dgm:prSet/>
      <dgm:spPr/>
      <dgm:t>
        <a:bodyPr/>
        <a:lstStyle/>
        <a:p>
          <a:endParaRPr lang="en-US"/>
        </a:p>
      </dgm:t>
    </dgm:pt>
    <dgm:pt modelId="{62E0DB9D-52BC-4828-BF26-01FE3A148B39}" type="sibTrans" cxnId="{19B0A733-B6A3-4163-928F-D552A15A9A60}">
      <dgm:prSet/>
      <dgm:spPr/>
      <dgm:t>
        <a:bodyPr/>
        <a:lstStyle/>
        <a:p>
          <a:endParaRPr lang="en-US"/>
        </a:p>
      </dgm:t>
    </dgm:pt>
    <dgm:pt modelId="{A4E83E74-4249-4E75-8E06-B135DAF1842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নীতির</a:t>
          </a:r>
          <a:r>
            <a: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13006-FEF2-4595-B675-F9B80D7C8D76}" type="sibTrans" cxnId="{D90A05A0-BC0D-4542-9073-C3DC4EF0160E}">
      <dgm:prSet/>
      <dgm:spPr/>
      <dgm:t>
        <a:bodyPr/>
        <a:lstStyle/>
        <a:p>
          <a:endParaRPr lang="en-US"/>
        </a:p>
      </dgm:t>
    </dgm:pt>
    <dgm:pt modelId="{6CC2363C-B8AB-4408-9121-0FC27B8A1A7F}" type="parTrans" cxnId="{D90A05A0-BC0D-4542-9073-C3DC4EF0160E}">
      <dgm:prSet/>
      <dgm:spPr/>
      <dgm:t>
        <a:bodyPr/>
        <a:lstStyle/>
        <a:p>
          <a:endParaRPr lang="en-US"/>
        </a:p>
      </dgm:t>
    </dgm:pt>
    <dgm:pt modelId="{3E575FFE-4EBA-4CCC-B949-68AAE236CDA6}" type="pres">
      <dgm:prSet presAssocID="{6B1FA14D-9383-457B-963C-468C47CB8A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F391B5-C324-457A-ADB5-A07727DA79EA}" type="pres">
      <dgm:prSet presAssocID="{6B1FA14D-9383-457B-963C-468C47CB8A25}" presName="hierFlow" presStyleCnt="0"/>
      <dgm:spPr/>
    </dgm:pt>
    <dgm:pt modelId="{D0E6E08E-15D9-4568-A833-1819373C4805}" type="pres">
      <dgm:prSet presAssocID="{6B1FA14D-9383-457B-963C-468C47CB8A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9C18F5-0BC4-49C2-B77C-F4131B78A711}" type="pres">
      <dgm:prSet presAssocID="{A4E83E74-4249-4E75-8E06-B135DAF18425}" presName="Name14" presStyleCnt="0"/>
      <dgm:spPr/>
    </dgm:pt>
    <dgm:pt modelId="{A82BC7DC-776A-473E-AC82-CCFADAA8C0D9}" type="pres">
      <dgm:prSet presAssocID="{A4E83E74-4249-4E75-8E06-B135DAF18425}" presName="level1Shape" presStyleLbl="node0" presStyleIdx="0" presStyleCnt="1" custAng="10800000" custFlipVert="1" custScaleX="2000000" custScaleY="2000000">
        <dgm:presLayoutVars>
          <dgm:chPref val="3"/>
        </dgm:presLayoutVars>
      </dgm:prSet>
      <dgm:spPr/>
    </dgm:pt>
    <dgm:pt modelId="{552FEF60-ABA1-4C3C-A772-CCCD3E2C75A4}" type="pres">
      <dgm:prSet presAssocID="{A4E83E74-4249-4E75-8E06-B135DAF18425}" presName="hierChild2" presStyleCnt="0"/>
      <dgm:spPr/>
    </dgm:pt>
    <dgm:pt modelId="{888D1317-9B83-40E0-999F-1B6C19427ED9}" type="pres">
      <dgm:prSet presAssocID="{171AE2DA-5E91-4E94-974A-06B46090D0C8}" presName="Name19" presStyleLbl="parChTrans1D2" presStyleIdx="0" presStyleCnt="3"/>
      <dgm:spPr/>
    </dgm:pt>
    <dgm:pt modelId="{74BC4431-ADC6-4399-9FE3-46C0864E5B5E}" type="pres">
      <dgm:prSet presAssocID="{32264760-E4D3-4292-A01D-5A09DD43CB95}" presName="Name21" presStyleCnt="0"/>
      <dgm:spPr/>
    </dgm:pt>
    <dgm:pt modelId="{FDC70330-140A-4A5B-B380-0F3F5824D92C}" type="pres">
      <dgm:prSet presAssocID="{32264760-E4D3-4292-A01D-5A09DD43CB95}" presName="level2Shape" presStyleLbl="node2" presStyleIdx="0" presStyleCnt="3" custScaleX="2000000" custScaleY="2000000" custLinFactNeighborX="26046" custLinFactNeighborY="29301"/>
      <dgm:spPr/>
    </dgm:pt>
    <dgm:pt modelId="{19721D41-B64D-4E71-9E19-99E56D6C4595}" type="pres">
      <dgm:prSet presAssocID="{32264760-E4D3-4292-A01D-5A09DD43CB95}" presName="hierChild3" presStyleCnt="0"/>
      <dgm:spPr/>
    </dgm:pt>
    <dgm:pt modelId="{4B097B45-B067-4470-AE76-E8C827B6F0F1}" type="pres">
      <dgm:prSet presAssocID="{2FA7F528-94F5-47B7-AF93-24AE33BDF525}" presName="Name19" presStyleLbl="parChTrans1D3" presStyleIdx="0" presStyleCnt="7"/>
      <dgm:spPr/>
    </dgm:pt>
    <dgm:pt modelId="{E5F4FA30-5D31-4F54-905D-A627BFDCA265}" type="pres">
      <dgm:prSet presAssocID="{C641C83C-C582-44C9-99CE-9732FF94C216}" presName="Name21" presStyleCnt="0"/>
      <dgm:spPr/>
    </dgm:pt>
    <dgm:pt modelId="{27847B99-411A-4A02-80FC-1AC0F16DFF9B}" type="pres">
      <dgm:prSet presAssocID="{C641C83C-C582-44C9-99CE-9732FF94C216}" presName="level2Shape" presStyleLbl="node3" presStyleIdx="0" presStyleCnt="7" custScaleX="1751562" custScaleY="1923523"/>
      <dgm:spPr/>
    </dgm:pt>
    <dgm:pt modelId="{D2CA2251-2A1C-4BE2-88FB-2751FC5D13C9}" type="pres">
      <dgm:prSet presAssocID="{C641C83C-C582-44C9-99CE-9732FF94C216}" presName="hierChild3" presStyleCnt="0"/>
      <dgm:spPr/>
    </dgm:pt>
    <dgm:pt modelId="{1838B0A5-2D23-45D7-BD8F-55C3D4E7BB1D}" type="pres">
      <dgm:prSet presAssocID="{54995FE8-208C-4EAC-93EF-E77956E6453E}" presName="Name19" presStyleLbl="parChTrans1D3" presStyleIdx="1" presStyleCnt="7"/>
      <dgm:spPr/>
    </dgm:pt>
    <dgm:pt modelId="{B712BF69-95E4-4CD5-AC15-4647EA6A2AC2}" type="pres">
      <dgm:prSet presAssocID="{9764ED53-04C8-41F3-BB78-1EE82D9A098F}" presName="Name21" presStyleCnt="0"/>
      <dgm:spPr/>
    </dgm:pt>
    <dgm:pt modelId="{B89A751E-B123-493F-BF59-D4F42A42F991}" type="pres">
      <dgm:prSet presAssocID="{9764ED53-04C8-41F3-BB78-1EE82D9A098F}" presName="level2Shape" presStyleLbl="node3" presStyleIdx="1" presStyleCnt="7" custScaleX="1604290" custScaleY="2000000"/>
      <dgm:spPr/>
    </dgm:pt>
    <dgm:pt modelId="{49F448FA-0939-4682-8E51-35D60E43A408}" type="pres">
      <dgm:prSet presAssocID="{9764ED53-04C8-41F3-BB78-1EE82D9A098F}" presName="hierChild3" presStyleCnt="0"/>
      <dgm:spPr/>
    </dgm:pt>
    <dgm:pt modelId="{1BAE8C44-C44D-4049-A21A-38D23B1B6B02}" type="pres">
      <dgm:prSet presAssocID="{18EE873D-874D-4E4A-A7E9-496208560F92}" presName="Name19" presStyleLbl="parChTrans1D2" presStyleIdx="1" presStyleCnt="3"/>
      <dgm:spPr/>
    </dgm:pt>
    <dgm:pt modelId="{845D107B-5786-4674-B62E-EFE0BB2C2925}" type="pres">
      <dgm:prSet presAssocID="{0C44D2DE-843F-40BD-87DB-390DA7FBD3F5}" presName="Name21" presStyleCnt="0"/>
      <dgm:spPr/>
    </dgm:pt>
    <dgm:pt modelId="{27370724-EE9C-4B2B-84DD-D541763C5699}" type="pres">
      <dgm:prSet presAssocID="{0C44D2DE-843F-40BD-87DB-390DA7FBD3F5}" presName="level2Shape" presStyleLbl="node2" presStyleIdx="1" presStyleCnt="3" custScaleX="2000000" custScaleY="2000000"/>
      <dgm:spPr/>
    </dgm:pt>
    <dgm:pt modelId="{6BCECD46-337B-4080-974F-5F3C2070136A}" type="pres">
      <dgm:prSet presAssocID="{0C44D2DE-843F-40BD-87DB-390DA7FBD3F5}" presName="hierChild3" presStyleCnt="0"/>
      <dgm:spPr/>
    </dgm:pt>
    <dgm:pt modelId="{371F3B24-CCC6-4266-8DFA-D32DF81D2220}" type="pres">
      <dgm:prSet presAssocID="{C33D3EA8-5DEF-473A-A646-24ACBEC9609B}" presName="Name19" presStyleLbl="parChTrans1D3" presStyleIdx="2" presStyleCnt="7"/>
      <dgm:spPr/>
    </dgm:pt>
    <dgm:pt modelId="{BE8EA0BE-BFEB-49B8-815A-1B0BB9D57AE6}" type="pres">
      <dgm:prSet presAssocID="{918E88E3-B60B-4D38-B4D1-01B0F61F26C5}" presName="Name21" presStyleCnt="0"/>
      <dgm:spPr/>
    </dgm:pt>
    <dgm:pt modelId="{8CEEFAC2-FF0C-4862-B8D0-A5BDE67EEB22}" type="pres">
      <dgm:prSet presAssocID="{918E88E3-B60B-4D38-B4D1-01B0F61F26C5}" presName="level2Shape" presStyleLbl="node3" presStyleIdx="2" presStyleCnt="7" custScaleX="819573" custScaleY="1680327"/>
      <dgm:spPr/>
    </dgm:pt>
    <dgm:pt modelId="{727C855B-988B-4A6F-8660-E136630CC5DA}" type="pres">
      <dgm:prSet presAssocID="{918E88E3-B60B-4D38-B4D1-01B0F61F26C5}" presName="hierChild3" presStyleCnt="0"/>
      <dgm:spPr/>
    </dgm:pt>
    <dgm:pt modelId="{2BDD5443-0F3E-4441-9101-C186E96DC032}" type="pres">
      <dgm:prSet presAssocID="{EF38F598-2C67-4203-92F0-7A14A71CCD79}" presName="Name19" presStyleLbl="parChTrans1D3" presStyleIdx="3" presStyleCnt="7"/>
      <dgm:spPr/>
    </dgm:pt>
    <dgm:pt modelId="{4CEC5B74-5CAD-40CB-9347-4FC43BF6AA09}" type="pres">
      <dgm:prSet presAssocID="{B3969049-AAFE-4A40-AF77-5EC6F6E3F101}" presName="Name21" presStyleCnt="0"/>
      <dgm:spPr/>
    </dgm:pt>
    <dgm:pt modelId="{3C3FDC5E-559B-4758-927D-475D05FF4151}" type="pres">
      <dgm:prSet presAssocID="{B3969049-AAFE-4A40-AF77-5EC6F6E3F101}" presName="level2Shape" presStyleLbl="node3" presStyleIdx="3" presStyleCnt="7" custScaleX="1584617" custScaleY="1750139" custLinFactNeighborY="63243"/>
      <dgm:spPr/>
    </dgm:pt>
    <dgm:pt modelId="{899AF41E-5213-467D-8840-E2A542866583}" type="pres">
      <dgm:prSet presAssocID="{B3969049-AAFE-4A40-AF77-5EC6F6E3F101}" presName="hierChild3" presStyleCnt="0"/>
      <dgm:spPr/>
    </dgm:pt>
    <dgm:pt modelId="{054FA5E6-CB2F-46FA-92B8-20E61479704F}" type="pres">
      <dgm:prSet presAssocID="{0FE9CF20-1A61-4112-AC15-E67F5FA701AA}" presName="Name19" presStyleLbl="parChTrans1D2" presStyleIdx="2" presStyleCnt="3"/>
      <dgm:spPr/>
    </dgm:pt>
    <dgm:pt modelId="{97AC75CF-BD55-47D3-B6BD-3316E8DC4441}" type="pres">
      <dgm:prSet presAssocID="{DD1B9057-619D-4B03-A45A-98F0B30B22A2}" presName="Name21" presStyleCnt="0"/>
      <dgm:spPr/>
    </dgm:pt>
    <dgm:pt modelId="{BAA51DA6-FC8C-4A87-8E93-B3748D5024F7}" type="pres">
      <dgm:prSet presAssocID="{DD1B9057-619D-4B03-A45A-98F0B30B22A2}" presName="level2Shape" presStyleLbl="node2" presStyleIdx="2" presStyleCnt="3" custScaleX="2000000" custScaleY="2000000"/>
      <dgm:spPr/>
    </dgm:pt>
    <dgm:pt modelId="{24F6F35E-AE45-4810-AB34-44523826308E}" type="pres">
      <dgm:prSet presAssocID="{DD1B9057-619D-4B03-A45A-98F0B30B22A2}" presName="hierChild3" presStyleCnt="0"/>
      <dgm:spPr/>
    </dgm:pt>
    <dgm:pt modelId="{34DFC256-943E-490B-9BBA-A61B0B72B347}" type="pres">
      <dgm:prSet presAssocID="{AB3B2BC1-D6DA-4E6C-B0A6-FEFDDB80B181}" presName="Name19" presStyleLbl="parChTrans1D3" presStyleIdx="4" presStyleCnt="7"/>
      <dgm:spPr/>
    </dgm:pt>
    <dgm:pt modelId="{A152C216-5F02-495B-8FD2-241715201F21}" type="pres">
      <dgm:prSet presAssocID="{D762F98F-CECC-48FD-A8B5-F833F9820917}" presName="Name21" presStyleCnt="0"/>
      <dgm:spPr/>
    </dgm:pt>
    <dgm:pt modelId="{95142470-97B9-40E8-A509-AD69D88047C7}" type="pres">
      <dgm:prSet presAssocID="{D762F98F-CECC-48FD-A8B5-F833F9820917}" presName="level2Shape" presStyleLbl="node3" presStyleIdx="4" presStyleCnt="7" custScaleX="2000000" custScaleY="2000000" custLinFactNeighborX="-54995" custLinFactNeighborY="-82492"/>
      <dgm:spPr/>
    </dgm:pt>
    <dgm:pt modelId="{08942443-7469-4586-97DC-888385122642}" type="pres">
      <dgm:prSet presAssocID="{D762F98F-CECC-48FD-A8B5-F833F9820917}" presName="hierChild3" presStyleCnt="0"/>
      <dgm:spPr/>
    </dgm:pt>
    <dgm:pt modelId="{9DF6D28A-71D5-4C44-926F-05D855C55FE2}" type="pres">
      <dgm:prSet presAssocID="{9CFDC651-CF28-4C75-BEEC-36EC36FED3D8}" presName="Name19" presStyleLbl="parChTrans1D3" presStyleIdx="5" presStyleCnt="7"/>
      <dgm:spPr/>
    </dgm:pt>
    <dgm:pt modelId="{7661BAA2-3229-4B0B-A651-6BB93FA010B6}" type="pres">
      <dgm:prSet presAssocID="{836F9087-AEBE-40BA-A3D3-CDDE86698130}" presName="Name21" presStyleCnt="0"/>
      <dgm:spPr/>
    </dgm:pt>
    <dgm:pt modelId="{B8B20ABF-6C4B-4AEB-AEA7-B3E35FF14CB6}" type="pres">
      <dgm:prSet presAssocID="{836F9087-AEBE-40BA-A3D3-CDDE86698130}" presName="level2Shape" presStyleLbl="node3" presStyleIdx="5" presStyleCnt="7" custScaleX="1983679" custScaleY="2000000" custLinFactNeighborX="48172" custLinFactNeighborY="-39648"/>
      <dgm:spPr/>
    </dgm:pt>
    <dgm:pt modelId="{8883279E-3ACE-4367-B2F5-DF17C4D8A1CF}" type="pres">
      <dgm:prSet presAssocID="{836F9087-AEBE-40BA-A3D3-CDDE86698130}" presName="hierChild3" presStyleCnt="0"/>
      <dgm:spPr/>
    </dgm:pt>
    <dgm:pt modelId="{4F5998B4-C830-4474-9F61-4C0ED14C47F3}" type="pres">
      <dgm:prSet presAssocID="{5E64D8C0-1E59-4B4D-9BB3-3251B1419A74}" presName="Name19" presStyleLbl="parChTrans1D3" presStyleIdx="6" presStyleCnt="7"/>
      <dgm:spPr/>
    </dgm:pt>
    <dgm:pt modelId="{61D66C6F-5CCA-41D3-9964-EEBF439341A8}" type="pres">
      <dgm:prSet presAssocID="{BFF25133-B448-4C25-A274-C6613F540CBB}" presName="Name21" presStyleCnt="0"/>
      <dgm:spPr/>
    </dgm:pt>
    <dgm:pt modelId="{8A3B7895-57CA-4FBF-9944-803568CC5677}" type="pres">
      <dgm:prSet presAssocID="{BFF25133-B448-4C25-A274-C6613F540CBB}" presName="level2Shape" presStyleLbl="node3" presStyleIdx="6" presStyleCnt="7" custScaleX="1512726" custScaleY="2000000"/>
      <dgm:spPr/>
    </dgm:pt>
    <dgm:pt modelId="{B8F8BCEE-6EC7-4154-BE5B-A65A6960DC40}" type="pres">
      <dgm:prSet presAssocID="{BFF25133-B448-4C25-A274-C6613F540CBB}" presName="hierChild3" presStyleCnt="0"/>
      <dgm:spPr/>
    </dgm:pt>
    <dgm:pt modelId="{A8B20E15-8E50-4854-ADB0-407E37CAAA3A}" type="pres">
      <dgm:prSet presAssocID="{6B1FA14D-9383-457B-963C-468C47CB8A25}" presName="bgShapesFlow" presStyleCnt="0"/>
      <dgm:spPr/>
    </dgm:pt>
  </dgm:ptLst>
  <dgm:cxnLst>
    <dgm:cxn modelId="{76B9B604-21F6-4E0E-ACBB-42C1F97E5F98}" type="presOf" srcId="{836F9087-AEBE-40BA-A3D3-CDDE86698130}" destId="{B8B20ABF-6C4B-4AEB-AEA7-B3E35FF14CB6}" srcOrd="0" destOrd="0" presId="urn:microsoft.com/office/officeart/2005/8/layout/hierarchy6"/>
    <dgm:cxn modelId="{FD94EB17-BA0F-47D1-BF3D-C59BA70CBE0D}" type="presOf" srcId="{32264760-E4D3-4292-A01D-5A09DD43CB95}" destId="{FDC70330-140A-4A5B-B380-0F3F5824D92C}" srcOrd="0" destOrd="0" presId="urn:microsoft.com/office/officeart/2005/8/layout/hierarchy6"/>
    <dgm:cxn modelId="{3DD2CF1C-AC7E-4E32-A648-C362E86763D5}" type="presOf" srcId="{5E64D8C0-1E59-4B4D-9BB3-3251B1419A74}" destId="{4F5998B4-C830-4474-9F61-4C0ED14C47F3}" srcOrd="0" destOrd="0" presId="urn:microsoft.com/office/officeart/2005/8/layout/hierarchy6"/>
    <dgm:cxn modelId="{6C8F5022-ECE5-4740-B235-3A4CCDF555F0}" type="presOf" srcId="{2FA7F528-94F5-47B7-AF93-24AE33BDF525}" destId="{4B097B45-B067-4470-AE76-E8C827B6F0F1}" srcOrd="0" destOrd="0" presId="urn:microsoft.com/office/officeart/2005/8/layout/hierarchy6"/>
    <dgm:cxn modelId="{9C267A22-039F-4187-8F43-BCC12A413590}" srcId="{A4E83E74-4249-4E75-8E06-B135DAF18425}" destId="{0C44D2DE-843F-40BD-87DB-390DA7FBD3F5}" srcOrd="1" destOrd="0" parTransId="{18EE873D-874D-4E4A-A7E9-496208560F92}" sibTransId="{41733277-0F1A-4379-B733-9D762980ADFE}"/>
    <dgm:cxn modelId="{D2916C2A-2D25-4C41-9857-D8E2B8B0199D}" srcId="{A4E83E74-4249-4E75-8E06-B135DAF18425}" destId="{DD1B9057-619D-4B03-A45A-98F0B30B22A2}" srcOrd="2" destOrd="0" parTransId="{0FE9CF20-1A61-4112-AC15-E67F5FA701AA}" sibTransId="{0992FE8B-A457-42AB-862E-9316473367CD}"/>
    <dgm:cxn modelId="{05AB0831-5F36-433C-A3F0-0F303BE16352}" type="presOf" srcId="{D762F98F-CECC-48FD-A8B5-F833F9820917}" destId="{95142470-97B9-40E8-A509-AD69D88047C7}" srcOrd="0" destOrd="0" presId="urn:microsoft.com/office/officeart/2005/8/layout/hierarchy6"/>
    <dgm:cxn modelId="{19B0A733-B6A3-4163-928F-D552A15A9A60}" srcId="{DD1B9057-619D-4B03-A45A-98F0B30B22A2}" destId="{836F9087-AEBE-40BA-A3D3-CDDE86698130}" srcOrd="1" destOrd="0" parTransId="{9CFDC651-CF28-4C75-BEEC-36EC36FED3D8}" sibTransId="{62E0DB9D-52BC-4828-BF26-01FE3A148B39}"/>
    <dgm:cxn modelId="{2528A839-9C38-4A8C-A147-4DE45EFDD6FB}" type="presOf" srcId="{171AE2DA-5E91-4E94-974A-06B46090D0C8}" destId="{888D1317-9B83-40E0-999F-1B6C19427ED9}" srcOrd="0" destOrd="0" presId="urn:microsoft.com/office/officeart/2005/8/layout/hierarchy6"/>
    <dgm:cxn modelId="{0275663D-A572-4F22-BA2D-7FB8C67707F4}" type="presOf" srcId="{0C44D2DE-843F-40BD-87DB-390DA7FBD3F5}" destId="{27370724-EE9C-4B2B-84DD-D541763C5699}" srcOrd="0" destOrd="0" presId="urn:microsoft.com/office/officeart/2005/8/layout/hierarchy6"/>
    <dgm:cxn modelId="{C446E366-7491-4596-9BF1-3EB1BDEE2DA1}" type="presOf" srcId="{EF38F598-2C67-4203-92F0-7A14A71CCD79}" destId="{2BDD5443-0F3E-4441-9101-C186E96DC032}" srcOrd="0" destOrd="0" presId="urn:microsoft.com/office/officeart/2005/8/layout/hierarchy6"/>
    <dgm:cxn modelId="{81829F68-F651-4D4F-A811-F5878525A357}" type="presOf" srcId="{C33D3EA8-5DEF-473A-A646-24ACBEC9609B}" destId="{371F3B24-CCC6-4266-8DFA-D32DF81D2220}" srcOrd="0" destOrd="0" presId="urn:microsoft.com/office/officeart/2005/8/layout/hierarchy6"/>
    <dgm:cxn modelId="{C0364E69-B870-49F2-BAEE-D25A9529AB7C}" type="presOf" srcId="{B3969049-AAFE-4A40-AF77-5EC6F6E3F101}" destId="{3C3FDC5E-559B-4758-927D-475D05FF4151}" srcOrd="0" destOrd="0" presId="urn:microsoft.com/office/officeart/2005/8/layout/hierarchy6"/>
    <dgm:cxn modelId="{8BE93F4C-3AE2-4708-9D0B-3DCF28BD4752}" srcId="{32264760-E4D3-4292-A01D-5A09DD43CB95}" destId="{9764ED53-04C8-41F3-BB78-1EE82D9A098F}" srcOrd="1" destOrd="0" parTransId="{54995FE8-208C-4EAC-93EF-E77956E6453E}" sibTransId="{3744FDE9-0762-4855-9D1D-B2F9CE88EAA6}"/>
    <dgm:cxn modelId="{6B9A794C-72A2-498F-BE2C-64AB9B9034DB}" type="presOf" srcId="{DD1B9057-619D-4B03-A45A-98F0B30B22A2}" destId="{BAA51DA6-FC8C-4A87-8E93-B3748D5024F7}" srcOrd="0" destOrd="0" presId="urn:microsoft.com/office/officeart/2005/8/layout/hierarchy6"/>
    <dgm:cxn modelId="{303FE155-55C5-455C-BE96-C89A1FAB3619}" type="presOf" srcId="{C641C83C-C582-44C9-99CE-9732FF94C216}" destId="{27847B99-411A-4A02-80FC-1AC0F16DFF9B}" srcOrd="0" destOrd="0" presId="urn:microsoft.com/office/officeart/2005/8/layout/hierarchy6"/>
    <dgm:cxn modelId="{23FE6376-5581-4F37-83E9-D373297766A2}" srcId="{A4E83E74-4249-4E75-8E06-B135DAF18425}" destId="{32264760-E4D3-4292-A01D-5A09DD43CB95}" srcOrd="0" destOrd="0" parTransId="{171AE2DA-5E91-4E94-974A-06B46090D0C8}" sibTransId="{0356BA4D-F75C-44AD-A7BF-8B3BD0F8BD6B}"/>
    <dgm:cxn modelId="{5489C07E-B575-4C37-8101-2DD995964D65}" type="presOf" srcId="{6B1FA14D-9383-457B-963C-468C47CB8A25}" destId="{3E575FFE-4EBA-4CCC-B949-68AAE236CDA6}" srcOrd="0" destOrd="0" presId="urn:microsoft.com/office/officeart/2005/8/layout/hierarchy6"/>
    <dgm:cxn modelId="{125ABB7F-711A-4478-ABFC-341876C12589}" type="presOf" srcId="{9CFDC651-CF28-4C75-BEEC-36EC36FED3D8}" destId="{9DF6D28A-71D5-4C44-926F-05D855C55FE2}" srcOrd="0" destOrd="0" presId="urn:microsoft.com/office/officeart/2005/8/layout/hierarchy6"/>
    <dgm:cxn modelId="{24841888-DC50-4896-B5C6-08FC584231E5}" type="presOf" srcId="{A4E83E74-4249-4E75-8E06-B135DAF18425}" destId="{A82BC7DC-776A-473E-AC82-CCFADAA8C0D9}" srcOrd="0" destOrd="0" presId="urn:microsoft.com/office/officeart/2005/8/layout/hierarchy6"/>
    <dgm:cxn modelId="{F17ABF8C-90CE-443D-9F70-AD67C9F01802}" srcId="{32264760-E4D3-4292-A01D-5A09DD43CB95}" destId="{C641C83C-C582-44C9-99CE-9732FF94C216}" srcOrd="0" destOrd="0" parTransId="{2FA7F528-94F5-47B7-AF93-24AE33BDF525}" sibTransId="{2B6E8F6F-1561-4D2E-819D-2BCE3FD71C1D}"/>
    <dgm:cxn modelId="{4FBA9896-C46E-40A6-9E42-367781859F6F}" srcId="{DD1B9057-619D-4B03-A45A-98F0B30B22A2}" destId="{BFF25133-B448-4C25-A274-C6613F540CBB}" srcOrd="2" destOrd="0" parTransId="{5E64D8C0-1E59-4B4D-9BB3-3251B1419A74}" sibTransId="{6A50C575-077A-48AF-A944-639C2F6F803E}"/>
    <dgm:cxn modelId="{D098AF97-2BB4-4C1A-A409-30B4E1518D31}" srcId="{0C44D2DE-843F-40BD-87DB-390DA7FBD3F5}" destId="{918E88E3-B60B-4D38-B4D1-01B0F61F26C5}" srcOrd="0" destOrd="0" parTransId="{C33D3EA8-5DEF-473A-A646-24ACBEC9609B}" sibTransId="{67845451-246A-4420-B1CE-71EAAC291C74}"/>
    <dgm:cxn modelId="{D90A05A0-BC0D-4542-9073-C3DC4EF0160E}" srcId="{6B1FA14D-9383-457B-963C-468C47CB8A25}" destId="{A4E83E74-4249-4E75-8E06-B135DAF18425}" srcOrd="0" destOrd="0" parTransId="{6CC2363C-B8AB-4408-9121-0FC27B8A1A7F}" sibTransId="{8DD13006-FEF2-4595-B675-F9B80D7C8D76}"/>
    <dgm:cxn modelId="{4F9C89B0-EAD0-4413-B7D7-6022E13C2EB2}" type="presOf" srcId="{BFF25133-B448-4C25-A274-C6613F540CBB}" destId="{8A3B7895-57CA-4FBF-9944-803568CC5677}" srcOrd="0" destOrd="0" presId="urn:microsoft.com/office/officeart/2005/8/layout/hierarchy6"/>
    <dgm:cxn modelId="{74AD1ABC-087E-4F1D-B33B-22008E524249}" srcId="{0C44D2DE-843F-40BD-87DB-390DA7FBD3F5}" destId="{B3969049-AAFE-4A40-AF77-5EC6F6E3F101}" srcOrd="1" destOrd="0" parTransId="{EF38F598-2C67-4203-92F0-7A14A71CCD79}" sibTransId="{FBC19862-776A-4385-9F03-4C1AEDB40A47}"/>
    <dgm:cxn modelId="{ECEF6FC8-6F07-4BC4-AF62-CF1AC9BFC825}" type="presOf" srcId="{9764ED53-04C8-41F3-BB78-1EE82D9A098F}" destId="{B89A751E-B123-493F-BF59-D4F42A42F991}" srcOrd="0" destOrd="0" presId="urn:microsoft.com/office/officeart/2005/8/layout/hierarchy6"/>
    <dgm:cxn modelId="{1CA889D1-79F2-4C20-9225-23FC7DBD7C62}" type="presOf" srcId="{AB3B2BC1-D6DA-4E6C-B0A6-FEFDDB80B181}" destId="{34DFC256-943E-490B-9BBA-A61B0B72B347}" srcOrd="0" destOrd="0" presId="urn:microsoft.com/office/officeart/2005/8/layout/hierarchy6"/>
    <dgm:cxn modelId="{DBC289D8-2B71-49B8-A1B7-BC6187CAD3F2}" type="presOf" srcId="{18EE873D-874D-4E4A-A7E9-496208560F92}" destId="{1BAE8C44-C44D-4049-A21A-38D23B1B6B02}" srcOrd="0" destOrd="0" presId="urn:microsoft.com/office/officeart/2005/8/layout/hierarchy6"/>
    <dgm:cxn modelId="{80CA82E4-054C-4A4C-A16A-09746FE30F72}" type="presOf" srcId="{54995FE8-208C-4EAC-93EF-E77956E6453E}" destId="{1838B0A5-2D23-45D7-BD8F-55C3D4E7BB1D}" srcOrd="0" destOrd="0" presId="urn:microsoft.com/office/officeart/2005/8/layout/hierarchy6"/>
    <dgm:cxn modelId="{A3B667FB-E42A-4051-989B-36A91E98D454}" type="presOf" srcId="{0FE9CF20-1A61-4112-AC15-E67F5FA701AA}" destId="{054FA5E6-CB2F-46FA-92B8-20E61479704F}" srcOrd="0" destOrd="0" presId="urn:microsoft.com/office/officeart/2005/8/layout/hierarchy6"/>
    <dgm:cxn modelId="{01195FFD-5BB6-430F-88E3-EEF775B119C0}" srcId="{DD1B9057-619D-4B03-A45A-98F0B30B22A2}" destId="{D762F98F-CECC-48FD-A8B5-F833F9820917}" srcOrd="0" destOrd="0" parTransId="{AB3B2BC1-D6DA-4E6C-B0A6-FEFDDB80B181}" sibTransId="{6C42DA91-BE68-42BC-B714-82B69AC2A90E}"/>
    <dgm:cxn modelId="{4390DAFE-0952-4BA8-A059-762935BEC4DB}" type="presOf" srcId="{918E88E3-B60B-4D38-B4D1-01B0F61F26C5}" destId="{8CEEFAC2-FF0C-4862-B8D0-A5BDE67EEB22}" srcOrd="0" destOrd="0" presId="urn:microsoft.com/office/officeart/2005/8/layout/hierarchy6"/>
    <dgm:cxn modelId="{55E72ABB-E46A-471A-AAB4-0E8A72CE48DA}" type="presParOf" srcId="{3E575FFE-4EBA-4CCC-B949-68AAE236CDA6}" destId="{33F391B5-C324-457A-ADB5-A07727DA79EA}" srcOrd="0" destOrd="0" presId="urn:microsoft.com/office/officeart/2005/8/layout/hierarchy6"/>
    <dgm:cxn modelId="{96D1FFEA-350F-487D-8443-A698D5A204BC}" type="presParOf" srcId="{33F391B5-C324-457A-ADB5-A07727DA79EA}" destId="{D0E6E08E-15D9-4568-A833-1819373C4805}" srcOrd="0" destOrd="0" presId="urn:microsoft.com/office/officeart/2005/8/layout/hierarchy6"/>
    <dgm:cxn modelId="{C1015C2E-650C-442A-AE08-D722B1B03A56}" type="presParOf" srcId="{D0E6E08E-15D9-4568-A833-1819373C4805}" destId="{7F9C18F5-0BC4-49C2-B77C-F4131B78A711}" srcOrd="0" destOrd="0" presId="urn:microsoft.com/office/officeart/2005/8/layout/hierarchy6"/>
    <dgm:cxn modelId="{F66934C5-06C5-4635-9909-316374B3C78E}" type="presParOf" srcId="{7F9C18F5-0BC4-49C2-B77C-F4131B78A711}" destId="{A82BC7DC-776A-473E-AC82-CCFADAA8C0D9}" srcOrd="0" destOrd="0" presId="urn:microsoft.com/office/officeart/2005/8/layout/hierarchy6"/>
    <dgm:cxn modelId="{1C28D6E0-82ED-45A3-8937-B64444B3EF1C}" type="presParOf" srcId="{7F9C18F5-0BC4-49C2-B77C-F4131B78A711}" destId="{552FEF60-ABA1-4C3C-A772-CCCD3E2C75A4}" srcOrd="1" destOrd="0" presId="urn:microsoft.com/office/officeart/2005/8/layout/hierarchy6"/>
    <dgm:cxn modelId="{034CB2FB-1691-4BC0-B954-F8C1CE4B934C}" type="presParOf" srcId="{552FEF60-ABA1-4C3C-A772-CCCD3E2C75A4}" destId="{888D1317-9B83-40E0-999F-1B6C19427ED9}" srcOrd="0" destOrd="0" presId="urn:microsoft.com/office/officeart/2005/8/layout/hierarchy6"/>
    <dgm:cxn modelId="{D32797E4-A554-4171-A92E-ADBB254B532F}" type="presParOf" srcId="{552FEF60-ABA1-4C3C-A772-CCCD3E2C75A4}" destId="{74BC4431-ADC6-4399-9FE3-46C0864E5B5E}" srcOrd="1" destOrd="0" presId="urn:microsoft.com/office/officeart/2005/8/layout/hierarchy6"/>
    <dgm:cxn modelId="{CFF68392-ABE1-4855-A503-986EB129722F}" type="presParOf" srcId="{74BC4431-ADC6-4399-9FE3-46C0864E5B5E}" destId="{FDC70330-140A-4A5B-B380-0F3F5824D92C}" srcOrd="0" destOrd="0" presId="urn:microsoft.com/office/officeart/2005/8/layout/hierarchy6"/>
    <dgm:cxn modelId="{75EDC26D-B38D-401F-AFD5-C821E51D7CBF}" type="presParOf" srcId="{74BC4431-ADC6-4399-9FE3-46C0864E5B5E}" destId="{19721D41-B64D-4E71-9E19-99E56D6C4595}" srcOrd="1" destOrd="0" presId="urn:microsoft.com/office/officeart/2005/8/layout/hierarchy6"/>
    <dgm:cxn modelId="{7CB45D3F-9769-4B93-9C6F-9E61A001E9CA}" type="presParOf" srcId="{19721D41-B64D-4E71-9E19-99E56D6C4595}" destId="{4B097B45-B067-4470-AE76-E8C827B6F0F1}" srcOrd="0" destOrd="0" presId="urn:microsoft.com/office/officeart/2005/8/layout/hierarchy6"/>
    <dgm:cxn modelId="{3300ABD0-61A7-4976-8F6F-1ACFB5980EFF}" type="presParOf" srcId="{19721D41-B64D-4E71-9E19-99E56D6C4595}" destId="{E5F4FA30-5D31-4F54-905D-A627BFDCA265}" srcOrd="1" destOrd="0" presId="urn:microsoft.com/office/officeart/2005/8/layout/hierarchy6"/>
    <dgm:cxn modelId="{C7F899D6-703F-476D-BAFB-F4D5EAF15F12}" type="presParOf" srcId="{E5F4FA30-5D31-4F54-905D-A627BFDCA265}" destId="{27847B99-411A-4A02-80FC-1AC0F16DFF9B}" srcOrd="0" destOrd="0" presId="urn:microsoft.com/office/officeart/2005/8/layout/hierarchy6"/>
    <dgm:cxn modelId="{C8291197-7371-4B5D-A916-D081D0BB5DD4}" type="presParOf" srcId="{E5F4FA30-5D31-4F54-905D-A627BFDCA265}" destId="{D2CA2251-2A1C-4BE2-88FB-2751FC5D13C9}" srcOrd="1" destOrd="0" presId="urn:microsoft.com/office/officeart/2005/8/layout/hierarchy6"/>
    <dgm:cxn modelId="{EF0F52DB-28C8-4800-8C8D-B673C1256E9C}" type="presParOf" srcId="{19721D41-B64D-4E71-9E19-99E56D6C4595}" destId="{1838B0A5-2D23-45D7-BD8F-55C3D4E7BB1D}" srcOrd="2" destOrd="0" presId="urn:microsoft.com/office/officeart/2005/8/layout/hierarchy6"/>
    <dgm:cxn modelId="{D61908A8-326D-4AD5-8331-21C974D55A8B}" type="presParOf" srcId="{19721D41-B64D-4E71-9E19-99E56D6C4595}" destId="{B712BF69-95E4-4CD5-AC15-4647EA6A2AC2}" srcOrd="3" destOrd="0" presId="urn:microsoft.com/office/officeart/2005/8/layout/hierarchy6"/>
    <dgm:cxn modelId="{ED8B730B-13B1-4760-BDC0-DE3CEF2DD33A}" type="presParOf" srcId="{B712BF69-95E4-4CD5-AC15-4647EA6A2AC2}" destId="{B89A751E-B123-493F-BF59-D4F42A42F991}" srcOrd="0" destOrd="0" presId="urn:microsoft.com/office/officeart/2005/8/layout/hierarchy6"/>
    <dgm:cxn modelId="{647A0904-72AD-4174-A438-2FC159520EF9}" type="presParOf" srcId="{B712BF69-95E4-4CD5-AC15-4647EA6A2AC2}" destId="{49F448FA-0939-4682-8E51-35D60E43A408}" srcOrd="1" destOrd="0" presId="urn:microsoft.com/office/officeart/2005/8/layout/hierarchy6"/>
    <dgm:cxn modelId="{7CFF86C7-D33E-47CA-BC76-0B05AAA8786B}" type="presParOf" srcId="{552FEF60-ABA1-4C3C-A772-CCCD3E2C75A4}" destId="{1BAE8C44-C44D-4049-A21A-38D23B1B6B02}" srcOrd="2" destOrd="0" presId="urn:microsoft.com/office/officeart/2005/8/layout/hierarchy6"/>
    <dgm:cxn modelId="{3AAB1096-4858-4A45-A027-A65655D15EDA}" type="presParOf" srcId="{552FEF60-ABA1-4C3C-A772-CCCD3E2C75A4}" destId="{845D107B-5786-4674-B62E-EFE0BB2C2925}" srcOrd="3" destOrd="0" presId="urn:microsoft.com/office/officeart/2005/8/layout/hierarchy6"/>
    <dgm:cxn modelId="{67E22F65-A085-4C1A-9DB5-6A2A5A59DFF3}" type="presParOf" srcId="{845D107B-5786-4674-B62E-EFE0BB2C2925}" destId="{27370724-EE9C-4B2B-84DD-D541763C5699}" srcOrd="0" destOrd="0" presId="urn:microsoft.com/office/officeart/2005/8/layout/hierarchy6"/>
    <dgm:cxn modelId="{8E861E34-0BBA-4615-849F-020BD12F5C56}" type="presParOf" srcId="{845D107B-5786-4674-B62E-EFE0BB2C2925}" destId="{6BCECD46-337B-4080-974F-5F3C2070136A}" srcOrd="1" destOrd="0" presId="urn:microsoft.com/office/officeart/2005/8/layout/hierarchy6"/>
    <dgm:cxn modelId="{93287574-59CD-44F0-A917-056F3935A164}" type="presParOf" srcId="{6BCECD46-337B-4080-974F-5F3C2070136A}" destId="{371F3B24-CCC6-4266-8DFA-D32DF81D2220}" srcOrd="0" destOrd="0" presId="urn:microsoft.com/office/officeart/2005/8/layout/hierarchy6"/>
    <dgm:cxn modelId="{BDA04A6D-3474-4DAF-B950-71339DDE7B2C}" type="presParOf" srcId="{6BCECD46-337B-4080-974F-5F3C2070136A}" destId="{BE8EA0BE-BFEB-49B8-815A-1B0BB9D57AE6}" srcOrd="1" destOrd="0" presId="urn:microsoft.com/office/officeart/2005/8/layout/hierarchy6"/>
    <dgm:cxn modelId="{3471D2B8-72CD-4641-AF8D-A368D3DADD5B}" type="presParOf" srcId="{BE8EA0BE-BFEB-49B8-815A-1B0BB9D57AE6}" destId="{8CEEFAC2-FF0C-4862-B8D0-A5BDE67EEB22}" srcOrd="0" destOrd="0" presId="urn:microsoft.com/office/officeart/2005/8/layout/hierarchy6"/>
    <dgm:cxn modelId="{F82E2E31-6775-4426-BDB5-424FE33E83BB}" type="presParOf" srcId="{BE8EA0BE-BFEB-49B8-815A-1B0BB9D57AE6}" destId="{727C855B-988B-4A6F-8660-E136630CC5DA}" srcOrd="1" destOrd="0" presId="urn:microsoft.com/office/officeart/2005/8/layout/hierarchy6"/>
    <dgm:cxn modelId="{2BAB1A09-D1FC-456D-93A2-C68AFB84103B}" type="presParOf" srcId="{6BCECD46-337B-4080-974F-5F3C2070136A}" destId="{2BDD5443-0F3E-4441-9101-C186E96DC032}" srcOrd="2" destOrd="0" presId="urn:microsoft.com/office/officeart/2005/8/layout/hierarchy6"/>
    <dgm:cxn modelId="{8F438640-972C-4571-B2F6-373359F50461}" type="presParOf" srcId="{6BCECD46-337B-4080-974F-5F3C2070136A}" destId="{4CEC5B74-5CAD-40CB-9347-4FC43BF6AA09}" srcOrd="3" destOrd="0" presId="urn:microsoft.com/office/officeart/2005/8/layout/hierarchy6"/>
    <dgm:cxn modelId="{01CB5F73-5F8C-47D3-940B-A094E0BB7152}" type="presParOf" srcId="{4CEC5B74-5CAD-40CB-9347-4FC43BF6AA09}" destId="{3C3FDC5E-559B-4758-927D-475D05FF4151}" srcOrd="0" destOrd="0" presId="urn:microsoft.com/office/officeart/2005/8/layout/hierarchy6"/>
    <dgm:cxn modelId="{C73801F5-5568-4E61-8C4A-5FFE5BD7E0E5}" type="presParOf" srcId="{4CEC5B74-5CAD-40CB-9347-4FC43BF6AA09}" destId="{899AF41E-5213-467D-8840-E2A542866583}" srcOrd="1" destOrd="0" presId="urn:microsoft.com/office/officeart/2005/8/layout/hierarchy6"/>
    <dgm:cxn modelId="{97C0C2E5-C9F8-48A1-83E3-2E2F73BA4F16}" type="presParOf" srcId="{552FEF60-ABA1-4C3C-A772-CCCD3E2C75A4}" destId="{054FA5E6-CB2F-46FA-92B8-20E61479704F}" srcOrd="4" destOrd="0" presId="urn:microsoft.com/office/officeart/2005/8/layout/hierarchy6"/>
    <dgm:cxn modelId="{9CCFF5F3-C287-4D95-B4EE-63D1580E49C7}" type="presParOf" srcId="{552FEF60-ABA1-4C3C-A772-CCCD3E2C75A4}" destId="{97AC75CF-BD55-47D3-B6BD-3316E8DC4441}" srcOrd="5" destOrd="0" presId="urn:microsoft.com/office/officeart/2005/8/layout/hierarchy6"/>
    <dgm:cxn modelId="{A34CA16E-7EAA-416C-881A-0BBE56B30CA6}" type="presParOf" srcId="{97AC75CF-BD55-47D3-B6BD-3316E8DC4441}" destId="{BAA51DA6-FC8C-4A87-8E93-B3748D5024F7}" srcOrd="0" destOrd="0" presId="urn:microsoft.com/office/officeart/2005/8/layout/hierarchy6"/>
    <dgm:cxn modelId="{66BAB297-2F30-4296-938A-2580B8C76AB7}" type="presParOf" srcId="{97AC75CF-BD55-47D3-B6BD-3316E8DC4441}" destId="{24F6F35E-AE45-4810-AB34-44523826308E}" srcOrd="1" destOrd="0" presId="urn:microsoft.com/office/officeart/2005/8/layout/hierarchy6"/>
    <dgm:cxn modelId="{B316AD02-0E6F-4B57-B7DC-1360EECF5D6E}" type="presParOf" srcId="{24F6F35E-AE45-4810-AB34-44523826308E}" destId="{34DFC256-943E-490B-9BBA-A61B0B72B347}" srcOrd="0" destOrd="0" presId="urn:microsoft.com/office/officeart/2005/8/layout/hierarchy6"/>
    <dgm:cxn modelId="{2B4C00EF-461E-4AB5-BB1E-8B7905448CEC}" type="presParOf" srcId="{24F6F35E-AE45-4810-AB34-44523826308E}" destId="{A152C216-5F02-495B-8FD2-241715201F21}" srcOrd="1" destOrd="0" presId="urn:microsoft.com/office/officeart/2005/8/layout/hierarchy6"/>
    <dgm:cxn modelId="{AFB5E392-AA4E-412C-A5E9-59DF6C4098CC}" type="presParOf" srcId="{A152C216-5F02-495B-8FD2-241715201F21}" destId="{95142470-97B9-40E8-A509-AD69D88047C7}" srcOrd="0" destOrd="0" presId="urn:microsoft.com/office/officeart/2005/8/layout/hierarchy6"/>
    <dgm:cxn modelId="{7E79E828-B505-4F51-B39E-CD3CD30619C0}" type="presParOf" srcId="{A152C216-5F02-495B-8FD2-241715201F21}" destId="{08942443-7469-4586-97DC-888385122642}" srcOrd="1" destOrd="0" presId="urn:microsoft.com/office/officeart/2005/8/layout/hierarchy6"/>
    <dgm:cxn modelId="{3B278AD4-1A7E-47A7-96EA-FC9E79C77262}" type="presParOf" srcId="{24F6F35E-AE45-4810-AB34-44523826308E}" destId="{9DF6D28A-71D5-4C44-926F-05D855C55FE2}" srcOrd="2" destOrd="0" presId="urn:microsoft.com/office/officeart/2005/8/layout/hierarchy6"/>
    <dgm:cxn modelId="{96B3B104-0F92-4B41-9473-4DD04C844B59}" type="presParOf" srcId="{24F6F35E-AE45-4810-AB34-44523826308E}" destId="{7661BAA2-3229-4B0B-A651-6BB93FA010B6}" srcOrd="3" destOrd="0" presId="urn:microsoft.com/office/officeart/2005/8/layout/hierarchy6"/>
    <dgm:cxn modelId="{8DFD4C4C-CD8C-4E9E-96AE-4ABCCD72CB33}" type="presParOf" srcId="{7661BAA2-3229-4B0B-A651-6BB93FA010B6}" destId="{B8B20ABF-6C4B-4AEB-AEA7-B3E35FF14CB6}" srcOrd="0" destOrd="0" presId="urn:microsoft.com/office/officeart/2005/8/layout/hierarchy6"/>
    <dgm:cxn modelId="{6AF6C57B-322A-4303-BB5B-9A5E2DEB83CD}" type="presParOf" srcId="{7661BAA2-3229-4B0B-A651-6BB93FA010B6}" destId="{8883279E-3ACE-4367-B2F5-DF17C4D8A1CF}" srcOrd="1" destOrd="0" presId="urn:microsoft.com/office/officeart/2005/8/layout/hierarchy6"/>
    <dgm:cxn modelId="{BAE67C16-48C7-48AA-9D96-D1EDFD6EE937}" type="presParOf" srcId="{24F6F35E-AE45-4810-AB34-44523826308E}" destId="{4F5998B4-C830-4474-9F61-4C0ED14C47F3}" srcOrd="4" destOrd="0" presId="urn:microsoft.com/office/officeart/2005/8/layout/hierarchy6"/>
    <dgm:cxn modelId="{AE996C75-944A-42EE-A553-1CDBD6CCD06D}" type="presParOf" srcId="{24F6F35E-AE45-4810-AB34-44523826308E}" destId="{61D66C6F-5CCA-41D3-9964-EEBF439341A8}" srcOrd="5" destOrd="0" presId="urn:microsoft.com/office/officeart/2005/8/layout/hierarchy6"/>
    <dgm:cxn modelId="{CCE7CD6D-04D2-42A3-ABBD-6E38B00CD791}" type="presParOf" srcId="{61D66C6F-5CCA-41D3-9964-EEBF439341A8}" destId="{8A3B7895-57CA-4FBF-9944-803568CC5677}" srcOrd="0" destOrd="0" presId="urn:microsoft.com/office/officeart/2005/8/layout/hierarchy6"/>
    <dgm:cxn modelId="{D47115D5-E9E6-497D-A1BD-33044F84351A}" type="presParOf" srcId="{61D66C6F-5CCA-41D3-9964-EEBF439341A8}" destId="{B8F8BCEE-6EC7-4154-BE5B-A65A6960DC40}" srcOrd="1" destOrd="0" presId="urn:microsoft.com/office/officeart/2005/8/layout/hierarchy6"/>
    <dgm:cxn modelId="{72A28884-EDEE-4F5D-B451-9E74E3A9AF6C}" type="presParOf" srcId="{3E575FFE-4EBA-4CCC-B949-68AAE236CDA6}" destId="{A8B20E15-8E50-4854-ADB0-407E37CAAA3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BC7DC-776A-473E-AC82-CCFADAA8C0D9}">
      <dsp:nvSpPr>
        <dsp:cNvPr id="0" name=""/>
        <dsp:cNvSpPr/>
      </dsp:nvSpPr>
      <dsp:spPr>
        <a:xfrm rot="10800000" flipV="1">
          <a:off x="3515501" y="1104551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নীতির</a:t>
          </a:r>
          <a:r>
            <a: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548376" y="1137426"/>
        <a:ext cx="1617904" cy="1056686"/>
      </dsp:txXfrm>
    </dsp:sp>
    <dsp:sp modelId="{888D1317-9B83-40E0-999F-1B6C19427ED9}">
      <dsp:nvSpPr>
        <dsp:cNvPr id="0" name=""/>
        <dsp:cNvSpPr/>
      </dsp:nvSpPr>
      <dsp:spPr>
        <a:xfrm>
          <a:off x="1447456" y="2181268"/>
          <a:ext cx="2909871" cy="91440"/>
        </a:xfrm>
        <a:custGeom>
          <a:avLst/>
          <a:gdLst/>
          <a:ahLst/>
          <a:cxnLst/>
          <a:rect l="0" t="0" r="0" b="0"/>
          <a:pathLst>
            <a:path>
              <a:moveTo>
                <a:pt x="2909871" y="45720"/>
              </a:moveTo>
              <a:lnTo>
                <a:pt x="2909871" y="65166"/>
              </a:lnTo>
              <a:lnTo>
                <a:pt x="0" y="65166"/>
              </a:lnTo>
              <a:lnTo>
                <a:pt x="0" y="84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70330-140A-4A5B-B380-0F3F5824D92C}">
      <dsp:nvSpPr>
        <dsp:cNvPr id="0" name=""/>
        <dsp:cNvSpPr/>
      </dsp:nvSpPr>
      <dsp:spPr>
        <a:xfrm>
          <a:off x="605629" y="2265881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বংশ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গননা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38504" y="2298756"/>
        <a:ext cx="1617904" cy="1056686"/>
      </dsp:txXfrm>
    </dsp:sp>
    <dsp:sp modelId="{4B097B45-B067-4470-AE76-E8C827B6F0F1}">
      <dsp:nvSpPr>
        <dsp:cNvPr id="0" name=""/>
        <dsp:cNvSpPr/>
      </dsp:nvSpPr>
      <dsp:spPr>
        <a:xfrm>
          <a:off x="737635" y="3342598"/>
          <a:ext cx="709821" cy="91440"/>
        </a:xfrm>
        <a:custGeom>
          <a:avLst/>
          <a:gdLst/>
          <a:ahLst/>
          <a:cxnLst/>
          <a:rect l="0" t="0" r="0" b="0"/>
          <a:pathLst>
            <a:path>
              <a:moveTo>
                <a:pt x="709821" y="45720"/>
              </a:moveTo>
              <a:lnTo>
                <a:pt x="709821" y="48722"/>
              </a:lnTo>
              <a:lnTo>
                <a:pt x="0" y="48722"/>
              </a:lnTo>
              <a:lnTo>
                <a:pt x="0" y="51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7B99-411A-4A02-80FC-1AC0F16DFF9B}">
      <dsp:nvSpPr>
        <dsp:cNvPr id="0" name=""/>
        <dsp:cNvSpPr/>
      </dsp:nvSpPr>
      <dsp:spPr>
        <a:xfrm>
          <a:off x="378" y="3394322"/>
          <a:ext cx="1474512" cy="107951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31996" y="3425940"/>
        <a:ext cx="1411276" cy="1016280"/>
      </dsp:txXfrm>
    </dsp:sp>
    <dsp:sp modelId="{1838B0A5-2D23-45D7-BD8F-55C3D4E7BB1D}">
      <dsp:nvSpPr>
        <dsp:cNvPr id="0" name=""/>
        <dsp:cNvSpPr/>
      </dsp:nvSpPr>
      <dsp:spPr>
        <a:xfrm>
          <a:off x="1447456" y="3342598"/>
          <a:ext cx="727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8722"/>
              </a:lnTo>
              <a:lnTo>
                <a:pt x="727957" y="48722"/>
              </a:lnTo>
              <a:lnTo>
                <a:pt x="727957" y="51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A751E-B123-493F-BF59-D4F42A42F991}">
      <dsp:nvSpPr>
        <dsp:cNvPr id="0" name=""/>
        <dsp:cNvSpPr/>
      </dsp:nvSpPr>
      <dsp:spPr>
        <a:xfrm>
          <a:off x="1500146" y="3394322"/>
          <a:ext cx="1350535" cy="112243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1533021" y="3427197"/>
        <a:ext cx="1284785" cy="1056686"/>
      </dsp:txXfrm>
    </dsp:sp>
    <dsp:sp modelId="{1BAE8C44-C44D-4049-A21A-38D23B1B6B02}">
      <dsp:nvSpPr>
        <dsp:cNvPr id="0" name=""/>
        <dsp:cNvSpPr/>
      </dsp:nvSpPr>
      <dsp:spPr>
        <a:xfrm>
          <a:off x="3900520" y="2181268"/>
          <a:ext cx="456807" cy="91440"/>
        </a:xfrm>
        <a:custGeom>
          <a:avLst/>
          <a:gdLst/>
          <a:ahLst/>
          <a:cxnLst/>
          <a:rect l="0" t="0" r="0" b="0"/>
          <a:pathLst>
            <a:path>
              <a:moveTo>
                <a:pt x="456807" y="45720"/>
              </a:moveTo>
              <a:lnTo>
                <a:pt x="456807" y="56944"/>
              </a:lnTo>
              <a:lnTo>
                <a:pt x="0" y="56944"/>
              </a:lnTo>
              <a:lnTo>
                <a:pt x="0" y="68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0724-EE9C-4B2B-84DD-D541763C5699}">
      <dsp:nvSpPr>
        <dsp:cNvPr id="0" name=""/>
        <dsp:cNvSpPr/>
      </dsp:nvSpPr>
      <dsp:spPr>
        <a:xfrm>
          <a:off x="3058693" y="2249437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কাঠামো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1568" y="2282312"/>
        <a:ext cx="1617904" cy="1056686"/>
      </dsp:txXfrm>
    </dsp:sp>
    <dsp:sp modelId="{371F3B24-CCC6-4266-8DFA-D32DF81D2220}">
      <dsp:nvSpPr>
        <dsp:cNvPr id="0" name=""/>
        <dsp:cNvSpPr/>
      </dsp:nvSpPr>
      <dsp:spPr>
        <a:xfrm>
          <a:off x="3220906" y="3326153"/>
          <a:ext cx="679614" cy="91440"/>
        </a:xfrm>
        <a:custGeom>
          <a:avLst/>
          <a:gdLst/>
          <a:ahLst/>
          <a:cxnLst/>
          <a:rect l="0" t="0" r="0" b="0"/>
          <a:pathLst>
            <a:path>
              <a:moveTo>
                <a:pt x="679614" y="45720"/>
              </a:moveTo>
              <a:lnTo>
                <a:pt x="679614" y="56944"/>
              </a:lnTo>
              <a:lnTo>
                <a:pt x="0" y="56944"/>
              </a:lnTo>
              <a:lnTo>
                <a:pt x="0" y="68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FAC2-FF0C-4862-B8D0-A5BDE67EEB22}">
      <dsp:nvSpPr>
        <dsp:cNvPr id="0" name=""/>
        <dsp:cNvSpPr/>
      </dsp:nvSpPr>
      <dsp:spPr>
        <a:xfrm>
          <a:off x="2875936" y="3394322"/>
          <a:ext cx="689939" cy="9430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896144" y="3414530"/>
        <a:ext cx="649523" cy="902614"/>
      </dsp:txXfrm>
    </dsp:sp>
    <dsp:sp modelId="{2BDD5443-0F3E-4441-9101-C186E96DC032}">
      <dsp:nvSpPr>
        <dsp:cNvPr id="0" name=""/>
        <dsp:cNvSpPr/>
      </dsp:nvSpPr>
      <dsp:spPr>
        <a:xfrm>
          <a:off x="3900520" y="3326153"/>
          <a:ext cx="357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90"/>
              </a:lnTo>
              <a:lnTo>
                <a:pt x="357596" y="74690"/>
              </a:lnTo>
              <a:lnTo>
                <a:pt x="357596" y="103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FDC5E-559B-4758-927D-475D05FF4151}">
      <dsp:nvSpPr>
        <dsp:cNvPr id="0" name=""/>
        <dsp:cNvSpPr/>
      </dsp:nvSpPr>
      <dsp:spPr>
        <a:xfrm>
          <a:off x="3591130" y="3429815"/>
          <a:ext cx="1333974" cy="982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619898" y="3458583"/>
        <a:ext cx="1276438" cy="924674"/>
      </dsp:txXfrm>
    </dsp:sp>
    <dsp:sp modelId="{054FA5E6-CB2F-46FA-92B8-20E61479704F}">
      <dsp:nvSpPr>
        <dsp:cNvPr id="0" name=""/>
        <dsp:cNvSpPr/>
      </dsp:nvSpPr>
      <dsp:spPr>
        <a:xfrm>
          <a:off x="4357328" y="2181268"/>
          <a:ext cx="2931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6944"/>
              </a:lnTo>
              <a:lnTo>
                <a:pt x="2931798" y="56944"/>
              </a:lnTo>
              <a:lnTo>
                <a:pt x="2931798" y="68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51DA6-FC8C-4A87-8E93-B3748D5024F7}">
      <dsp:nvSpPr>
        <dsp:cNvPr id="0" name=""/>
        <dsp:cNvSpPr/>
      </dsp:nvSpPr>
      <dsp:spPr>
        <a:xfrm>
          <a:off x="6447299" y="2249437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বৈবাহিক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0174" y="2282312"/>
        <a:ext cx="1617904" cy="1056686"/>
      </dsp:txXfrm>
    </dsp:sp>
    <dsp:sp modelId="{34DFC256-943E-490B-9BBA-A61B0B72B347}">
      <dsp:nvSpPr>
        <dsp:cNvPr id="0" name=""/>
        <dsp:cNvSpPr/>
      </dsp:nvSpPr>
      <dsp:spPr>
        <a:xfrm>
          <a:off x="5745890" y="3302306"/>
          <a:ext cx="1543235" cy="91440"/>
        </a:xfrm>
        <a:custGeom>
          <a:avLst/>
          <a:gdLst/>
          <a:ahLst/>
          <a:cxnLst/>
          <a:rect l="0" t="0" r="0" b="0"/>
          <a:pathLst>
            <a:path>
              <a:moveTo>
                <a:pt x="1543235" y="69567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42470-97B9-40E8-A509-AD69D88047C7}">
      <dsp:nvSpPr>
        <dsp:cNvPr id="0" name=""/>
        <dsp:cNvSpPr/>
      </dsp:nvSpPr>
      <dsp:spPr>
        <a:xfrm>
          <a:off x="4904063" y="3348026"/>
          <a:ext cx="16836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একপত্নীক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6938" y="3380901"/>
        <a:ext cx="1617904" cy="1056686"/>
      </dsp:txXfrm>
    </dsp:sp>
    <dsp:sp modelId="{9DF6D28A-71D5-4C44-926F-05D855C55FE2}">
      <dsp:nvSpPr>
        <dsp:cNvPr id="0" name=""/>
        <dsp:cNvSpPr/>
      </dsp:nvSpPr>
      <dsp:spPr>
        <a:xfrm>
          <a:off x="7289126" y="3326153"/>
          <a:ext cx="245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5818"/>
              </a:lnTo>
              <a:lnTo>
                <a:pt x="245652" y="45818"/>
              </a:lnTo>
              <a:lnTo>
                <a:pt x="245652" y="459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20ABF-6C4B-4AEB-AEA7-B3E35FF14CB6}">
      <dsp:nvSpPr>
        <dsp:cNvPr id="0" name=""/>
        <dsp:cNvSpPr/>
      </dsp:nvSpPr>
      <dsp:spPr>
        <a:xfrm>
          <a:off x="6699822" y="3372071"/>
          <a:ext cx="1669915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বহুপত্নীক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732697" y="3404946"/>
        <a:ext cx="1604165" cy="1056686"/>
      </dsp:txXfrm>
    </dsp:sp>
    <dsp:sp modelId="{4F5998B4-C830-4474-9F61-4C0ED14C47F3}">
      <dsp:nvSpPr>
        <dsp:cNvPr id="0" name=""/>
        <dsp:cNvSpPr/>
      </dsp:nvSpPr>
      <dsp:spPr>
        <a:xfrm>
          <a:off x="7289126" y="3326153"/>
          <a:ext cx="1702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6944"/>
              </a:lnTo>
              <a:lnTo>
                <a:pt x="1702040" y="56944"/>
              </a:lnTo>
              <a:lnTo>
                <a:pt x="1702040" y="68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7895-57CA-4FBF-9944-803568CC5677}">
      <dsp:nvSpPr>
        <dsp:cNvPr id="0" name=""/>
        <dsp:cNvSpPr/>
      </dsp:nvSpPr>
      <dsp:spPr>
        <a:xfrm>
          <a:off x="8354439" y="3394322"/>
          <a:ext cx="1273454" cy="112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বহুপতি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7314" y="3427197"/>
        <a:ext cx="1207704" cy="105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04D4-9830-4A92-BF4B-2077D37EB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E6683-02F6-40F5-8656-87EBB2488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0F6F-EF18-4E8B-9AE8-7B35776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4630-EB33-4B26-9643-E35F5E3E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6204-3237-4A4D-9266-A27B9B36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E20A-10FC-44BB-9180-C636B822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FD271-B345-41E4-8FDF-885B96D0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515C7-10B3-4BE8-8EB0-2FC486C8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1F90-1587-4D7B-9C55-DDF401D8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F1747-49CA-4738-8C39-8FB4E7F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5B1C7-35A4-4E70-9199-AF09704CA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17009-A1DD-46A5-B97F-1F7124447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B8E5-99CB-422A-893E-22AEE600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5517-A5F0-4D51-BA89-DA074BAB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2276-5F01-4243-BA72-F61DB82A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3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8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7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30EF-4E33-4184-9AEA-7C1BFFDD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88E29-CBEF-4BF4-938C-7E41F153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0D3E-46F6-436F-8C87-466E8059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EEF2-41D4-4E0D-A814-4F67E7EC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5EB67-B6E3-41E0-80DD-1C710DB6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18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28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83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8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0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3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457F-E5BB-4DE8-BF5A-81B54412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1417-9C0B-41F1-8C38-5FF91F06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8A0C-0D35-47D5-BBF6-163CA5E9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9E30-F2CA-4C85-877B-03F1D547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A9E8-07E6-415D-8F60-9743CD07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C40C-0937-4578-BED0-2E703F59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8EE4-B3D8-4F13-B1B9-7BEE8370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9005-BB09-434B-893C-B0558757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9473-8569-4029-AEAD-7EA21E2C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2B705-E2FE-4384-B18A-0FF1BBC3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23239-B53B-4298-9936-94970370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93EB-213C-4DFD-BBAB-B876958E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826B8-6BD2-4E91-B711-87C9BDF07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6392-F0BF-4F60-AE57-0467EEF4F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9F871-13C1-4B9E-8D2B-1CD7FB66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13461-5019-49B9-AEF1-16CE683A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BAF9D-A4EE-4A8A-8EE8-7BD0BF54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4E555-CC40-466B-BD41-50C45E73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8CA28-9EA4-4749-9F13-25C30660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FBEB-8C33-485C-9EE8-623B1CF6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881B6-5229-4915-ADDB-92F196F0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1D73E-8F5A-4B9D-A1D3-725C3700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1BD7C-E048-436A-80F2-F431EF95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8216B-F77D-4A78-9B31-9187735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9A663-C204-4C04-B83A-8B7AE7C1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4D24-778A-4F29-8E74-8EB52188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9C9F-A2CE-49E9-A546-BA0F2DBE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C397-76E9-40CA-BB83-978E2066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07B4A-E756-4EAC-B951-256F54348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68553-4F9B-4CD1-A474-045BA568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1CAF8-F5D6-459A-AF94-4BE247D1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3042-1391-4967-8646-B743A9E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4429-45CF-4740-AF0B-6587848C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63BE0-C384-4045-BB43-FC9EB1EDC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7F123-2CB8-4312-99D9-A5F9A213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62278-9423-4693-B3B7-23B0B3CA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7C55-DCDD-4177-A278-38F6E743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305AE-9E6F-4FA6-8C90-855240C8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6EBD5-EE69-4CD2-AF42-AC44FC29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ABD6-2CC2-4EB3-9383-0393E58E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7E8C-4F6B-4A67-B949-CD6BC5C8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6651F-2472-4461-8DBB-1066F2CD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5950-F05D-4CEA-A140-E50146888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FBC8C-CE5B-4F0B-AD03-34437B53D3A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B0164-C05E-493B-8BF3-84744B44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B397-CB75-48C0-B5D4-6E964CC90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786234" cy="1927273"/>
          </a:xfrm>
        </p:spPr>
        <p:txBody>
          <a:bodyPr>
            <a:normAutofit/>
          </a:bodyPr>
          <a:lstStyle/>
          <a:p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2E59E-0D32-4A03-BB9C-ED70C564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61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84DFA-20F0-484A-A8DB-6F9F02E82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8455"/>
            <a:ext cx="978623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64A8A-A359-4747-931D-4BEEF830223F}"/>
              </a:ext>
            </a:extLst>
          </p:cNvPr>
          <p:cNvSpPr txBox="1"/>
          <p:nvPr/>
        </p:nvSpPr>
        <p:spPr>
          <a:xfrm>
            <a:off x="4923693" y="253219"/>
            <a:ext cx="275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1C8D7-9BE5-4B0D-A4BB-99193587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084216"/>
            <a:ext cx="7357403" cy="2324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1384A-ECF4-4D9A-B763-90847B72E49F}"/>
              </a:ext>
            </a:extLst>
          </p:cNvPr>
          <p:cNvSpPr txBox="1"/>
          <p:nvPr/>
        </p:nvSpPr>
        <p:spPr>
          <a:xfrm>
            <a:off x="2489982" y="4290646"/>
            <a:ext cx="735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19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29C07-1BF5-43C0-8093-2F95639A8EB5}"/>
              </a:ext>
            </a:extLst>
          </p:cNvPr>
          <p:cNvSpPr txBox="1"/>
          <p:nvPr/>
        </p:nvSpPr>
        <p:spPr>
          <a:xfrm>
            <a:off x="3910818" y="576776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0368B-5525-4C93-A3AE-930FD135B3BA}"/>
              </a:ext>
            </a:extLst>
          </p:cNvPr>
          <p:cNvSpPr txBox="1"/>
          <p:nvPr/>
        </p:nvSpPr>
        <p:spPr>
          <a:xfrm>
            <a:off x="1125416" y="1814732"/>
            <a:ext cx="78075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ৃতান্ত্রিক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94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50373-3065-48FB-BB66-04AC9BAC8A9A}"/>
              </a:ext>
            </a:extLst>
          </p:cNvPr>
          <p:cNvSpPr txBox="1"/>
          <p:nvPr/>
        </p:nvSpPr>
        <p:spPr>
          <a:xfrm>
            <a:off x="4676931" y="604911"/>
            <a:ext cx="353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422EB-A248-4C64-BD80-C30F5D2B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2" y="2023672"/>
            <a:ext cx="11438840" cy="4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988A5-BAFE-4ACB-B7DC-8FACB8049756}"/>
              </a:ext>
            </a:extLst>
          </p:cNvPr>
          <p:cNvSpPr txBox="1"/>
          <p:nvPr/>
        </p:nvSpPr>
        <p:spPr>
          <a:xfrm>
            <a:off x="3770143" y="407962"/>
            <a:ext cx="3165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E9CDC-2515-4EAF-920A-9A3A7DFBCFF2}"/>
              </a:ext>
            </a:extLst>
          </p:cNvPr>
          <p:cNvSpPr txBox="1"/>
          <p:nvPr/>
        </p:nvSpPr>
        <p:spPr>
          <a:xfrm>
            <a:off x="4248443" y="2600454"/>
            <a:ext cx="6921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আলগী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পাতাকাটা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মঠবা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D5D4E-691D-418C-9954-93EC36FB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8" y="2377440"/>
            <a:ext cx="2602523" cy="3085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3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5C99-3B1A-4405-B07D-89CE60B92E9E}"/>
              </a:ext>
            </a:extLst>
          </p:cNvPr>
          <p:cNvSpPr txBox="1"/>
          <p:nvPr/>
        </p:nvSpPr>
        <p:spPr>
          <a:xfrm>
            <a:off x="3967089" y="1083212"/>
            <a:ext cx="4241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9D8F8-DC29-4BDD-887D-D6A0D50F88B6}"/>
              </a:ext>
            </a:extLst>
          </p:cNvPr>
          <p:cNvSpPr txBox="1"/>
          <p:nvPr/>
        </p:nvSpPr>
        <p:spPr>
          <a:xfrm>
            <a:off x="3446585" y="2377440"/>
            <a:ext cx="4881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১3/০৩/২০২০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14275F-154D-4F9D-B4D1-4009166BD323}"/>
              </a:ext>
            </a:extLst>
          </p:cNvPr>
          <p:cNvSpPr txBox="1"/>
          <p:nvPr/>
        </p:nvSpPr>
        <p:spPr>
          <a:xfrm>
            <a:off x="4414911" y="422031"/>
            <a:ext cx="336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980E8-691A-4DB1-9A68-C24A01F6B266}"/>
              </a:ext>
            </a:extLst>
          </p:cNvPr>
          <p:cNvSpPr txBox="1"/>
          <p:nvPr/>
        </p:nvSpPr>
        <p:spPr>
          <a:xfrm>
            <a:off x="3516923" y="5264868"/>
            <a:ext cx="362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4A99E-BE09-4214-8839-3D505D89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946801"/>
            <a:ext cx="6822831" cy="3653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A1A32-613E-4049-9E92-F7F4970D54AD}"/>
              </a:ext>
            </a:extLst>
          </p:cNvPr>
          <p:cNvSpPr/>
          <p:nvPr/>
        </p:nvSpPr>
        <p:spPr>
          <a:xfrm flipV="1">
            <a:off x="3137095" y="5431904"/>
            <a:ext cx="379828" cy="376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921F8-2520-4B59-A031-C5CA2BF19A78}"/>
              </a:ext>
            </a:extLst>
          </p:cNvPr>
          <p:cNvSpPr/>
          <p:nvPr/>
        </p:nvSpPr>
        <p:spPr>
          <a:xfrm>
            <a:off x="3137095" y="6297347"/>
            <a:ext cx="407963" cy="27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52DED-AC2D-464F-B6E5-738B483BE0FE}"/>
              </a:ext>
            </a:extLst>
          </p:cNvPr>
          <p:cNvSpPr txBox="1"/>
          <p:nvPr/>
        </p:nvSpPr>
        <p:spPr>
          <a:xfrm>
            <a:off x="3854547" y="6091311"/>
            <a:ext cx="707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12CBD-EB59-439E-8C9B-7530C412B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248474"/>
            <a:ext cx="4670474" cy="33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F35CE-7845-4F78-9C29-615D8DAB6357}"/>
              </a:ext>
            </a:extLst>
          </p:cNvPr>
          <p:cNvSpPr txBox="1"/>
          <p:nvPr/>
        </p:nvSpPr>
        <p:spPr>
          <a:xfrm>
            <a:off x="4135902" y="0"/>
            <a:ext cx="4839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33022-19C3-4E52-AF6A-4874E93B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209822"/>
            <a:ext cx="7076049" cy="4009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851D67-A636-4C35-8CDD-DC8EE6AF78F9}"/>
              </a:ext>
            </a:extLst>
          </p:cNvPr>
          <p:cNvSpPr txBox="1"/>
          <p:nvPr/>
        </p:nvSpPr>
        <p:spPr>
          <a:xfrm>
            <a:off x="5331656" y="5320940"/>
            <a:ext cx="3967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37B495-B02A-4557-A26F-BC7FBD2CEE06}"/>
              </a:ext>
            </a:extLst>
          </p:cNvPr>
          <p:cNvSpPr/>
          <p:nvPr/>
        </p:nvSpPr>
        <p:spPr>
          <a:xfrm>
            <a:off x="4021015" y="56269"/>
            <a:ext cx="4149969" cy="886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9FEFE-BBC7-4311-9115-1FC03689753C}"/>
              </a:ext>
            </a:extLst>
          </p:cNvPr>
          <p:cNvSpPr txBox="1"/>
          <p:nvPr/>
        </p:nvSpPr>
        <p:spPr>
          <a:xfrm>
            <a:off x="2321169" y="534572"/>
            <a:ext cx="2662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AE00-1B3A-4FA4-9CDD-7E66F188CBAD}"/>
              </a:ext>
            </a:extLst>
          </p:cNvPr>
          <p:cNvSpPr txBox="1"/>
          <p:nvPr/>
        </p:nvSpPr>
        <p:spPr>
          <a:xfrm>
            <a:off x="858129" y="1659988"/>
            <a:ext cx="6907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8AD37-756B-4BE6-9B7A-1630AAE1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0" y="649420"/>
            <a:ext cx="6378971" cy="327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88E33-989A-4680-A428-81254012D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8" y="751858"/>
            <a:ext cx="5106572" cy="3171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FD261E-9881-45AF-B982-018E2292F8ED}"/>
              </a:ext>
            </a:extLst>
          </p:cNvPr>
          <p:cNvSpPr txBox="1"/>
          <p:nvPr/>
        </p:nvSpPr>
        <p:spPr>
          <a:xfrm>
            <a:off x="1219044" y="4916660"/>
            <a:ext cx="8398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lowchart: Internal Storage 4">
            <a:extLst>
              <a:ext uri="{FF2B5EF4-FFF2-40B4-BE49-F238E27FC236}">
                <a16:creationId xmlns:a16="http://schemas.microsoft.com/office/drawing/2014/main" id="{BFFDC652-B263-4F94-AD07-23420DCC282E}"/>
              </a:ext>
            </a:extLst>
          </p:cNvPr>
          <p:cNvSpPr/>
          <p:nvPr/>
        </p:nvSpPr>
        <p:spPr>
          <a:xfrm>
            <a:off x="993963" y="5709418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73BE831B-720F-4F66-8D24-72781C9B8979}"/>
              </a:ext>
            </a:extLst>
          </p:cNvPr>
          <p:cNvSpPr/>
          <p:nvPr/>
        </p:nvSpPr>
        <p:spPr>
          <a:xfrm>
            <a:off x="993963" y="6215837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Internal Storage 7">
            <a:extLst>
              <a:ext uri="{FF2B5EF4-FFF2-40B4-BE49-F238E27FC236}">
                <a16:creationId xmlns:a16="http://schemas.microsoft.com/office/drawing/2014/main" id="{CC76C3FD-C105-404F-9016-97FAA9C60E48}"/>
              </a:ext>
            </a:extLst>
          </p:cNvPr>
          <p:cNvSpPr/>
          <p:nvPr/>
        </p:nvSpPr>
        <p:spPr>
          <a:xfrm>
            <a:off x="1024865" y="5118593"/>
            <a:ext cx="196946" cy="16881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3DDB7-0BA8-4567-99A2-6F40594A9B07}"/>
              </a:ext>
            </a:extLst>
          </p:cNvPr>
          <p:cNvSpPr txBox="1"/>
          <p:nvPr/>
        </p:nvSpPr>
        <p:spPr>
          <a:xfrm>
            <a:off x="4318782" y="759655"/>
            <a:ext cx="253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7B35F-9C5F-4A6C-BE92-F4440D027287}"/>
              </a:ext>
            </a:extLst>
          </p:cNvPr>
          <p:cNvSpPr txBox="1"/>
          <p:nvPr/>
        </p:nvSpPr>
        <p:spPr>
          <a:xfrm>
            <a:off x="942536" y="2644727"/>
            <a:ext cx="767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778EB-2CBF-4D1D-A72B-3A1D6DB03AE4}"/>
              </a:ext>
            </a:extLst>
          </p:cNvPr>
          <p:cNvSpPr txBox="1"/>
          <p:nvPr/>
        </p:nvSpPr>
        <p:spPr>
          <a:xfrm>
            <a:off x="801858" y="4403188"/>
            <a:ext cx="810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35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BE0B7A-22B8-4963-8C5A-33A3E33F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386824"/>
              </p:ext>
            </p:extLst>
          </p:nvPr>
        </p:nvGraphicFramePr>
        <p:xfrm>
          <a:off x="1314546" y="1079292"/>
          <a:ext cx="9628273" cy="56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98AD6A-BE9B-485D-8DA1-A52557B16C5A}"/>
              </a:ext>
            </a:extLst>
          </p:cNvPr>
          <p:cNvSpPr txBox="1"/>
          <p:nvPr/>
        </p:nvSpPr>
        <p:spPr>
          <a:xfrm>
            <a:off x="3537679" y="404734"/>
            <a:ext cx="460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BC7DC-776A-473E-AC82-CCFADAA8C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D1317-9B83-40E0-999F-1B6C19427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C70330-140A-4A5B-B380-0F3F5824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097B45-B067-4470-AE76-E8C827B6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47B99-411A-4A02-80FC-1AC0F16DF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8B0A5-2D23-45D7-BD8F-55C3D4E7B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A751E-B123-493F-BF59-D4F42A42F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E8C44-C44D-4049-A21A-38D23B1B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70724-EE9C-4B2B-84DD-D541763C5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F3B24-CCC6-4266-8DFA-D32DF81D2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EFAC2-FF0C-4862-B8D0-A5BDE67EE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DD5443-0F3E-4441-9101-C186E96DC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FDC5E-559B-4758-927D-475D05FF4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FA5E6-CB2F-46FA-92B8-20E61479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51DA6-FC8C-4A87-8E93-B3748D50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FC256-943E-490B-9BBA-A61B0B72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142470-97B9-40E8-A509-AD69D880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6D28A-71D5-4C44-926F-05D855C5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20ABF-6C4B-4AEB-AEA7-B3E35FF1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998B4-C830-4474-9F61-4C0ED14C4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3B7895-57CA-4FBF-9944-803568CC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451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NikoshBAN</vt:lpstr>
      <vt:lpstr>Office Theme</vt:lpstr>
      <vt:lpstr>Organic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</dc:creator>
  <cp:lastModifiedBy>DOEL</cp:lastModifiedBy>
  <cp:revision>48</cp:revision>
  <dcterms:created xsi:type="dcterms:W3CDTF">2020-03-09T13:21:11Z</dcterms:created>
  <dcterms:modified xsi:type="dcterms:W3CDTF">2020-03-13T10:21:55Z</dcterms:modified>
</cp:coreProperties>
</file>