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58" r:id="rId3"/>
    <p:sldId id="296" r:id="rId4"/>
    <p:sldId id="260" r:id="rId5"/>
    <p:sldId id="261" r:id="rId6"/>
    <p:sldId id="262" r:id="rId7"/>
    <p:sldId id="264" r:id="rId8"/>
    <p:sldId id="293" r:id="rId9"/>
    <p:sldId id="273" r:id="rId10"/>
    <p:sldId id="280" r:id="rId11"/>
    <p:sldId id="281" r:id="rId12"/>
    <p:sldId id="282" r:id="rId13"/>
    <p:sldId id="267" r:id="rId14"/>
    <p:sldId id="271" r:id="rId15"/>
    <p:sldId id="284" r:id="rId16"/>
    <p:sldId id="285" r:id="rId17"/>
    <p:sldId id="289" r:id="rId18"/>
    <p:sldId id="276" r:id="rId19"/>
    <p:sldId id="265" r:id="rId20"/>
    <p:sldId id="274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07D98-7D14-4A52-96F0-37AEB22AE60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DD1C-E68A-4AF9-934D-2525D0E64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DD1C-E68A-4AF9-934D-2525D0E644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3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D12B-65BD-457C-B3B6-14EFADF652E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1891-65E6-4E0D-96CC-E8020173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dipakkar6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0"/>
            <a:ext cx="10515600" cy="1325563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1" y="1325563"/>
            <a:ext cx="10541479" cy="52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16" y="584181"/>
            <a:ext cx="5922626" cy="134813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28" y="2346386"/>
            <a:ext cx="10638095" cy="181154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53" y="4796287"/>
            <a:ext cx="8741096" cy="177704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7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15" y="345057"/>
            <a:ext cx="4822738" cy="186330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44" y="3709358"/>
            <a:ext cx="10590476" cy="281221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6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03" y="612115"/>
            <a:ext cx="4755857" cy="106141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97" y="2277374"/>
            <a:ext cx="10714286" cy="20013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47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25" y="297138"/>
            <a:ext cx="3924698" cy="9073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Flowchart: Terminator 4"/>
          <p:cNvSpPr/>
          <p:nvPr/>
        </p:nvSpPr>
        <p:spPr>
          <a:xfrm>
            <a:off x="722275" y="3031693"/>
            <a:ext cx="3967089" cy="967101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 লেনদেন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26597" y="4817690"/>
            <a:ext cx="4162767" cy="8188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অদৃশ্যমান লেনদেন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66" y="1473119"/>
            <a:ext cx="8229298" cy="13390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228" y="4817690"/>
            <a:ext cx="5542792" cy="6094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639" y="3185688"/>
            <a:ext cx="4809507" cy="51050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780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19" y="79647"/>
            <a:ext cx="5611955" cy="118671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61" y="4239868"/>
            <a:ext cx="8001855" cy="561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12" y="1604514"/>
            <a:ext cx="11363895" cy="200132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35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0245" y="354843"/>
            <a:ext cx="6987653" cy="532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66" y="1266746"/>
            <a:ext cx="8848894" cy="6534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637730" y="2199604"/>
            <a:ext cx="2934269" cy="784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7730" y="3087376"/>
            <a:ext cx="2934268" cy="75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731" y="3944543"/>
            <a:ext cx="2934268" cy="505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730" y="4606219"/>
            <a:ext cx="2936673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4" y="3496402"/>
            <a:ext cx="599123" cy="762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24" y="1920182"/>
            <a:ext cx="599123" cy="762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23" y="2698324"/>
            <a:ext cx="599123" cy="762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3" y="4274544"/>
            <a:ext cx="599123" cy="7625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2734" y="5751326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48919" y="5835142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7450556" y="5835142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1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9019" y="2153275"/>
            <a:ext cx="2428014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432" y="295747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376167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6285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8" y="3469106"/>
            <a:ext cx="599123" cy="76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7" y="2671028"/>
            <a:ext cx="599123" cy="76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7" y="4247248"/>
            <a:ext cx="599123" cy="76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7" y="2059856"/>
            <a:ext cx="599123" cy="762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00" y="686342"/>
            <a:ext cx="3828571" cy="8271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734" y="5751326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48919" y="5835142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7450556" y="5835142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05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845" y="21723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845" y="295685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376167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845" y="4628508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8" y="3469106"/>
            <a:ext cx="599123" cy="76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67" y="4247248"/>
            <a:ext cx="599123" cy="76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7" y="2059856"/>
            <a:ext cx="599123" cy="762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95" y="632128"/>
            <a:ext cx="8171428" cy="35238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97" y="2887436"/>
            <a:ext cx="730383" cy="788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2734" y="5751326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48919" y="5835142"/>
            <a:ext cx="2498662" cy="5262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7450556" y="5835142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75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animBg="1"/>
      <p:bldP spid="15" grpId="0" animBg="1"/>
      <p:bldP spid="15" grpId="2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190" y="387922"/>
            <a:ext cx="55273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 ও লেনদেন আলাদা করো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964" y="1056110"/>
            <a:ext cx="8539639" cy="38095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65" y="1520475"/>
            <a:ext cx="8539639" cy="3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498" y="1947079"/>
            <a:ext cx="5455245" cy="3586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262" y="2761045"/>
            <a:ext cx="7666667" cy="40952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262" y="2305710"/>
            <a:ext cx="8695238" cy="42857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736979" y="3469540"/>
            <a:ext cx="18833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979" y="5612904"/>
            <a:ext cx="16650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7826 0.381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7383 0.3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62 -0.00926 L 0.07565 0.40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05846 0.508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4688 0.51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6531" y="473810"/>
            <a:ext cx="465388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0521" y="2640291"/>
            <a:ext cx="578664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উক্ত ঘটনাটি লেনদেন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কিনা? ব্যাখ্যা কর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21" y="1793429"/>
            <a:ext cx="8028571" cy="48571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6810233" y="4252151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অর্থের অঙ্কে পরিমাপ যোগ্য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0233" y="482508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আর্থিক অবস্থার পরিবর্তন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0233" y="5428286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দ্বৈত স্বত্তা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0233" y="6064814"/>
            <a:ext cx="2511188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স্বয়ংসম্পূর্ন ও স্বতন্ত্র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956" y="5518683"/>
            <a:ext cx="599124" cy="546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25" y="6205789"/>
            <a:ext cx="538854" cy="52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14" y="4252151"/>
            <a:ext cx="457917" cy="401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14" y="4937014"/>
            <a:ext cx="664754" cy="5294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35072" y="3534543"/>
            <a:ext cx="2498662" cy="5262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নয়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21691" y="3524659"/>
            <a:ext cx="21699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54455" y="5035056"/>
            <a:ext cx="20744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কারনঃ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56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585" y="384010"/>
            <a:ext cx="5641675" cy="57554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bn-BD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endParaRPr lang="bn-BD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 শিক্ষা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বাউরগাতি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01718833112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dipakkar6@gmail.com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মিঠু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আই,ডি-১০৫২ </a:t>
            </a:r>
          </a:p>
          <a:p>
            <a:pPr algn="ctr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50" y="384009"/>
            <a:ext cx="4936697" cy="5755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3300" y="2658794"/>
            <a:ext cx="1304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পাঠ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endParaRPr lang="bn-BD" dirty="0"/>
          </a:p>
          <a:p>
            <a:endParaRPr lang="bn-BD" dirty="0"/>
          </a:p>
          <a:p>
            <a:r>
              <a:rPr lang="bn-BD" dirty="0" smtClean="0"/>
              <a:t>অধ্যয়ঃ </a:t>
            </a:r>
            <a:r>
              <a:rPr lang="bn-BD" dirty="0"/>
              <a:t>২য়</a:t>
            </a:r>
          </a:p>
        </p:txBody>
      </p:sp>
    </p:spTree>
    <p:extLst>
      <p:ext uri="{BB962C8B-B14F-4D97-AF65-F5344CB8AC3E}">
        <p14:creationId xmlns:p14="http://schemas.microsoft.com/office/powerpoint/2010/main" val="148048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875" y="1050620"/>
            <a:ext cx="2811438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6" y="5349921"/>
            <a:ext cx="889834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’’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26" y="1820061"/>
            <a:ext cx="4965972" cy="32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91" y="1253797"/>
            <a:ext cx="6732399" cy="505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728" y="545910"/>
            <a:ext cx="659676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ধন্যবাদ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55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8" y="841951"/>
            <a:ext cx="4694882" cy="478247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5770">
            <a:off x="650131" y="1684232"/>
            <a:ext cx="5061936" cy="3368488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207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32185" y="2433711"/>
            <a:ext cx="6541477" cy="1772529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</a:p>
        </p:txBody>
      </p:sp>
    </p:spTree>
    <p:extLst>
      <p:ext uri="{BB962C8B-B14F-4D97-AF65-F5344CB8AC3E}">
        <p14:creationId xmlns:p14="http://schemas.microsoft.com/office/powerpoint/2010/main" val="29061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6696" y="353776"/>
            <a:ext cx="4229686" cy="117046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1243" y="1656272"/>
            <a:ext cx="10713648" cy="4431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কারনসহ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2103"/>
            <a:ext cx="4210363" cy="3200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20" y="383527"/>
            <a:ext cx="3757273" cy="3222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48" y="627998"/>
            <a:ext cx="3994292" cy="3241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088"/>
            <a:ext cx="4181967" cy="2858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391" y="3886929"/>
            <a:ext cx="4150721" cy="2858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22" y="3606105"/>
            <a:ext cx="3798571" cy="31388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75179" y="6961768"/>
            <a:ext cx="5273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20" y="69521"/>
            <a:ext cx="11994919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345" y="1397479"/>
            <a:ext cx="10455214" cy="193899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প্রত্যাহিক জীবনে যা কিছু ঘটে তা প্রত্যেকটিই ঘটনা।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44" y="189781"/>
            <a:ext cx="10455214" cy="92333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বুঝি?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9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5" y="2431557"/>
            <a:ext cx="11818189" cy="364144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00641" y="483079"/>
            <a:ext cx="1209135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143" y="1570010"/>
            <a:ext cx="6362212" cy="6728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0" y="2915728"/>
            <a:ext cx="10834778" cy="14319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0" y="5020573"/>
            <a:ext cx="8228571" cy="914399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243794"/>
            <a:ext cx="121919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204</Words>
  <Application>Microsoft Office PowerPoint</Application>
  <PresentationFormat>Widescreen</PresentationFormat>
  <Paragraphs>68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Nirmala UI</vt:lpstr>
      <vt:lpstr>Vrinda</vt:lpstr>
      <vt:lpstr>Office Theme</vt:lpstr>
      <vt:lpstr>Equation</vt:lpstr>
      <vt:lpstr>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New-pc</cp:lastModifiedBy>
  <cp:revision>161</cp:revision>
  <dcterms:created xsi:type="dcterms:W3CDTF">2020-03-11T03:42:40Z</dcterms:created>
  <dcterms:modified xsi:type="dcterms:W3CDTF">2020-03-15T06:20:36Z</dcterms:modified>
</cp:coreProperties>
</file>